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95" r:id="rId5"/>
    <p:sldId id="289" r:id="rId6"/>
    <p:sldId id="286" r:id="rId7"/>
    <p:sldId id="290" r:id="rId8"/>
    <p:sldId id="270" r:id="rId9"/>
    <p:sldId id="291" r:id="rId10"/>
    <p:sldId id="292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5639"/>
    <a:srgbClr val="4A814F"/>
    <a:srgbClr val="E82583"/>
    <a:srgbClr val="B8D032"/>
    <a:srgbClr val="009F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9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9" y="6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DC684B-EFCC-4DBB-97AF-9E37864AAAD6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EE66B-47F0-425F-88BC-C6004404F6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373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C4523-8E27-4274-86DC-1B16C7F679C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785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DDFC7-F288-4EFC-B594-E1B44275110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44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D3F996-14CB-48CE-976F-19B59A4AE6A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40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7924"/>
            <a:ext cx="10515600" cy="379457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rgbClr val="265639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0" y="737301"/>
            <a:ext cx="12192000" cy="593332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01"/>
          <p:cNvSpPr txBox="1"/>
          <p:nvPr/>
        </p:nvSpPr>
        <p:spPr>
          <a:xfrm>
            <a:off x="5983110" y="1817417"/>
            <a:ext cx="5299816" cy="769427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4A814F"/>
                </a:solidFill>
                <a:latin typeface="微软雅黑" pitchFamily="34" charset="-122"/>
                <a:ea typeface="微软雅黑" pitchFamily="34" charset="-122"/>
              </a:rPr>
              <a:t>校园二手书买卖</a:t>
            </a:r>
            <a:r>
              <a:rPr lang="en-US" altLang="zh-CN" sz="4400" b="1" dirty="0">
                <a:solidFill>
                  <a:srgbClr val="4A814F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endParaRPr lang="en-GB" sz="4400" b="1" dirty="0">
              <a:solidFill>
                <a:srgbClr val="4A814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01"/>
          <p:cNvSpPr txBox="1"/>
          <p:nvPr/>
        </p:nvSpPr>
        <p:spPr>
          <a:xfrm>
            <a:off x="7932544" y="2586844"/>
            <a:ext cx="1454213" cy="369318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4A814F"/>
                </a:solidFill>
                <a:latin typeface="微软雅黑" pitchFamily="34" charset="-122"/>
                <a:ea typeface="微软雅黑" pitchFamily="34" charset="-122"/>
              </a:rPr>
              <a:t>—— </a:t>
            </a:r>
            <a:r>
              <a:rPr lang="zh-CN" altLang="en-US" dirty="0">
                <a:solidFill>
                  <a:srgbClr val="4A814F"/>
                </a:solidFill>
                <a:latin typeface="微软雅黑" pitchFamily="34" charset="-122"/>
                <a:ea typeface="微软雅黑" pitchFamily="34" charset="-122"/>
              </a:rPr>
              <a:t>淘书小组</a:t>
            </a:r>
            <a:endParaRPr lang="en-GB" sz="1100" dirty="0">
              <a:solidFill>
                <a:srgbClr val="4A814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不错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5697" y="-1580804"/>
            <a:ext cx="609600" cy="609600"/>
          </a:xfrm>
          <a:prstGeom prst="rect">
            <a:avLst/>
          </a:prstGeom>
        </p:spPr>
      </p:pic>
      <p:sp>
        <p:nvSpPr>
          <p:cNvPr id="19" name="01"/>
          <p:cNvSpPr txBox="1"/>
          <p:nvPr/>
        </p:nvSpPr>
        <p:spPr>
          <a:xfrm>
            <a:off x="7617374" y="723135"/>
            <a:ext cx="2031294" cy="1200314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265639"/>
                </a:solidFill>
                <a:latin typeface="微软雅黑" pitchFamily="34" charset="-122"/>
                <a:ea typeface="微软雅黑" pitchFamily="34" charset="-122"/>
              </a:rPr>
              <a:t>淘书</a:t>
            </a:r>
            <a:endParaRPr lang="en-GB" sz="7200" b="1" dirty="0">
              <a:solidFill>
                <a:srgbClr val="26563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937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1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1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1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" grpId="0"/>
      <p:bldP spid="17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01"/>
          <p:cNvSpPr txBox="1"/>
          <p:nvPr/>
        </p:nvSpPr>
        <p:spPr>
          <a:xfrm>
            <a:off x="6280471" y="723135"/>
            <a:ext cx="4705103" cy="1200314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265639"/>
                </a:solidFill>
                <a:latin typeface="微软雅黑" pitchFamily="34" charset="-122"/>
                <a:ea typeface="微软雅黑" pitchFamily="34" charset="-122"/>
              </a:rPr>
              <a:t>谢 谢 观 看</a:t>
            </a:r>
            <a:endParaRPr lang="en-GB" sz="7200" b="1" dirty="0">
              <a:solidFill>
                <a:srgbClr val="265639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324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909403" y="528403"/>
            <a:ext cx="10373194" cy="5801193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 flipH="1">
            <a:off x="1995950" y="1936820"/>
            <a:ext cx="8090609" cy="0"/>
          </a:xfrm>
          <a:prstGeom prst="line">
            <a:avLst/>
          </a:prstGeom>
          <a:noFill/>
          <a:ln w="952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dash"/>
          </a:ln>
          <a:effectLst/>
        </p:spPr>
      </p:cxnSp>
      <p:sp>
        <p:nvSpPr>
          <p:cNvPr id="3" name="标题层"/>
          <p:cNvSpPr txBox="1"/>
          <p:nvPr/>
        </p:nvSpPr>
        <p:spPr bwMode="auto">
          <a:xfrm>
            <a:off x="2668023" y="2294717"/>
            <a:ext cx="799280" cy="66678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3733" kern="0">
                <a:solidFill>
                  <a:schemeClr val="bg2"/>
                </a:solidFill>
                <a:latin typeface="Impact" panose="020B0806030902050204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733" kern="0">
              <a:solidFill>
                <a:schemeClr val="bg2"/>
              </a:solidFill>
              <a:latin typeface="Impact" panose="020B080603090205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3547110" y="2349882"/>
            <a:ext cx="0" cy="556457"/>
          </a:xfrm>
          <a:prstGeom prst="line">
            <a:avLst/>
          </a:prstGeom>
          <a:noFill/>
          <a:ln w="952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</a:ln>
          <a:effectLst/>
        </p:spPr>
      </p:cxnSp>
      <p:sp>
        <p:nvSpPr>
          <p:cNvPr id="5" name="标题层"/>
          <p:cNvSpPr txBox="1"/>
          <p:nvPr/>
        </p:nvSpPr>
        <p:spPr bwMode="auto">
          <a:xfrm>
            <a:off x="3638383" y="2376727"/>
            <a:ext cx="5366344" cy="50276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淘书</a:t>
            </a:r>
            <a:r>
              <a:rPr lang="en-US" altLang="zh-CN" sz="2667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2667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概述</a:t>
            </a:r>
          </a:p>
        </p:txBody>
      </p:sp>
      <p:sp>
        <p:nvSpPr>
          <p:cNvPr id="6" name="标题层"/>
          <p:cNvSpPr txBox="1"/>
          <p:nvPr/>
        </p:nvSpPr>
        <p:spPr bwMode="auto">
          <a:xfrm>
            <a:off x="2668023" y="3004649"/>
            <a:ext cx="799280" cy="66678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3733" kern="0">
                <a:solidFill>
                  <a:schemeClr val="tx2"/>
                </a:solidFill>
                <a:latin typeface="Impact" panose="020B0806030902050204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733" kern="0">
              <a:solidFill>
                <a:schemeClr val="tx2"/>
              </a:solidFill>
              <a:latin typeface="Impact" panose="020B080603090205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3547110" y="3059814"/>
            <a:ext cx="0" cy="556457"/>
          </a:xfrm>
          <a:prstGeom prst="line">
            <a:avLst/>
          </a:prstGeom>
          <a:noFill/>
          <a:ln w="952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</a:ln>
          <a:effectLst/>
        </p:spPr>
      </p:cxnSp>
      <p:sp>
        <p:nvSpPr>
          <p:cNvPr id="8" name="标题层"/>
          <p:cNvSpPr txBox="1"/>
          <p:nvPr/>
        </p:nvSpPr>
        <p:spPr bwMode="auto">
          <a:xfrm>
            <a:off x="3597951" y="3047571"/>
            <a:ext cx="4996098" cy="50276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defTabSz="0" fontAlgn="auto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2000" b="1" i="0" u="none" strike="noStrike" kern="0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1219170">
              <a:defRPr/>
            </a:pPr>
            <a:r>
              <a:rPr lang="zh-CN" altLang="en-US" sz="2667" dirty="0">
                <a:solidFill>
                  <a:schemeClr val="tx2"/>
                </a:solidFill>
              </a:rPr>
              <a:t>系统主要功能</a:t>
            </a:r>
          </a:p>
        </p:txBody>
      </p:sp>
      <p:sp>
        <p:nvSpPr>
          <p:cNvPr id="9" name="标题层"/>
          <p:cNvSpPr txBox="1"/>
          <p:nvPr/>
        </p:nvSpPr>
        <p:spPr bwMode="auto">
          <a:xfrm>
            <a:off x="2668023" y="3714581"/>
            <a:ext cx="799280" cy="66678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3733" kern="0">
                <a:solidFill>
                  <a:schemeClr val="accent1"/>
                </a:solidFill>
                <a:latin typeface="Impact" panose="020B0806030902050204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733" kern="0">
              <a:solidFill>
                <a:schemeClr val="accent1"/>
              </a:solidFill>
              <a:latin typeface="Impact" panose="020B080603090205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3547110" y="3769746"/>
            <a:ext cx="0" cy="556457"/>
          </a:xfrm>
          <a:prstGeom prst="line">
            <a:avLst/>
          </a:prstGeom>
          <a:noFill/>
          <a:ln w="952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</a:ln>
          <a:effectLst/>
        </p:spPr>
      </p:cxnSp>
      <p:sp>
        <p:nvSpPr>
          <p:cNvPr id="11" name="标题层"/>
          <p:cNvSpPr txBox="1"/>
          <p:nvPr/>
        </p:nvSpPr>
        <p:spPr bwMode="auto">
          <a:xfrm>
            <a:off x="3638384" y="3796591"/>
            <a:ext cx="3360252" cy="50276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defTabSz="0" fontAlgn="auto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2000" b="1" i="0" u="none" strike="noStrike" kern="0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1219170">
              <a:defRPr/>
            </a:pPr>
            <a:r>
              <a:rPr lang="zh-CN" altLang="en-US" sz="2667" dirty="0">
                <a:solidFill>
                  <a:schemeClr val="accent1"/>
                </a:solidFill>
              </a:rPr>
              <a:t>系统框架及技术</a:t>
            </a:r>
          </a:p>
        </p:txBody>
      </p:sp>
      <p:sp>
        <p:nvSpPr>
          <p:cNvPr id="12" name="标题层"/>
          <p:cNvSpPr txBox="1"/>
          <p:nvPr/>
        </p:nvSpPr>
        <p:spPr bwMode="auto">
          <a:xfrm>
            <a:off x="2668023" y="4424513"/>
            <a:ext cx="799280" cy="66678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3733" kern="0">
                <a:solidFill>
                  <a:schemeClr val="bg2"/>
                </a:solidFill>
                <a:latin typeface="Impact" panose="020B0806030902050204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733" kern="0">
              <a:solidFill>
                <a:schemeClr val="bg2"/>
              </a:solidFill>
              <a:latin typeface="Impact" panose="020B080603090205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3547110" y="4479678"/>
            <a:ext cx="0" cy="556457"/>
          </a:xfrm>
          <a:prstGeom prst="line">
            <a:avLst/>
          </a:prstGeom>
          <a:noFill/>
          <a:ln w="952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</a:ln>
          <a:effectLst/>
        </p:spPr>
      </p:cxnSp>
      <p:sp>
        <p:nvSpPr>
          <p:cNvPr id="14" name="标题层"/>
          <p:cNvSpPr txBox="1"/>
          <p:nvPr/>
        </p:nvSpPr>
        <p:spPr bwMode="auto">
          <a:xfrm>
            <a:off x="3638384" y="4506523"/>
            <a:ext cx="3360252" cy="50276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defTabSz="0" fontAlgn="auto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kumimoji="0" sz="2000" b="1" i="0" u="none" strike="noStrike" kern="0" cap="none" spc="0" normalizeH="0" baseline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1219170">
              <a:defRPr/>
            </a:pPr>
            <a:r>
              <a:rPr lang="zh-CN" altLang="en-US" sz="2667" dirty="0">
                <a:solidFill>
                  <a:schemeClr val="bg2"/>
                </a:solidFill>
              </a:rPr>
              <a:t>系统演示</a:t>
            </a:r>
          </a:p>
        </p:txBody>
      </p:sp>
      <p:sp>
        <p:nvSpPr>
          <p:cNvPr id="15" name="TextBox 27"/>
          <p:cNvSpPr txBox="1"/>
          <p:nvPr/>
        </p:nvSpPr>
        <p:spPr>
          <a:xfrm>
            <a:off x="6407870" y="1329056"/>
            <a:ext cx="1987816" cy="1077218"/>
          </a:xfrm>
          <a:prstGeom prst="rect">
            <a:avLst/>
          </a:prstGeom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algn="just" fontAlgn="auto">
              <a:spcBef>
                <a:spcPct val="0"/>
              </a:spcBef>
              <a:spcAft>
                <a:spcPct val="0"/>
              </a:spcAft>
              <a:defRPr sz="2400" b="0">
                <a:solidFill>
                  <a:schemeClr val="tx2">
                    <a:alpha val="91000"/>
                  </a:schemeClr>
                </a:solidFill>
                <a:latin typeface="Impact" panose="020B0806030902050204" pitchFamily="34" charset="0"/>
                <a:ea typeface="微软雅黑" pitchFamily="34" charset="-122"/>
                <a:cs typeface="方正豪体简体" panose="03000509000000000000" pitchFamily="65" charset="-122"/>
              </a:defRPr>
            </a:lvl1pPr>
          </a:lstStyle>
          <a:p>
            <a:pPr defTabSz="1219170">
              <a:defRPr/>
            </a:pPr>
            <a:r>
              <a:rPr lang="en-US" altLang="zh-CN" sz="3200" kern="0">
                <a:solidFill>
                  <a:schemeClr val="accent1"/>
                </a:solidFill>
              </a:rPr>
              <a:t>CONTENTS</a:t>
            </a:r>
          </a:p>
          <a:p>
            <a:pPr defTabSz="1219170">
              <a:defRPr/>
            </a:pPr>
            <a:endParaRPr lang="en-US" altLang="zh-CN" sz="3200" kern="0">
              <a:solidFill>
                <a:schemeClr val="accent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265051" y="992972"/>
            <a:ext cx="2112236" cy="91300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just" defTabSz="1219170">
              <a:defRPr/>
            </a:pPr>
            <a:r>
              <a:rPr lang="zh-CN" altLang="en-US" sz="5333" b="1" ker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目 录</a:t>
            </a:r>
            <a:endParaRPr lang="en-US" altLang="zh-CN" sz="5333" b="1" kern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Picture 5" descr="E:\0000000我图PPT\00001PNG素材\儿童卡通\卡通人物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84" t="-2572" r="59431" b="58435"/>
          <a:stretch>
            <a:fillRect/>
          </a:stretch>
        </p:blipFill>
        <p:spPr bwMode="auto">
          <a:xfrm flipH="1">
            <a:off x="7936902" y="2549232"/>
            <a:ext cx="2768533" cy="313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75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3600"/>
                            </p:stCondLst>
                            <p:childTnLst>
                              <p:par>
                                <p:cTn id="28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4600"/>
                            </p:stCondLst>
                            <p:childTnLst>
                              <p:par>
                                <p:cTn id="43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58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6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6600"/>
                            </p:stCondLst>
                            <p:childTnLst>
                              <p:par>
                                <p:cTn id="73" presetID="2" presetClass="entr" presetSubtype="8" decel="525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decel="5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82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" grpId="0"/>
      <p:bldP spid="5" grpId="0"/>
      <p:bldP spid="6" grpId="0"/>
      <p:bldP spid="8" grpId="0"/>
      <p:bldP spid="9" grpId="0"/>
      <p:bldP spid="11" grpId="0"/>
      <p:bldP spid="12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848787" y="1261682"/>
            <a:ext cx="7013097" cy="9218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5997" b="1" dirty="0">
                <a:solidFill>
                  <a:schemeClr val="bg2"/>
                </a:solidFill>
                <a:latin typeface="+mj-ea"/>
                <a:ea typeface="+mj-ea"/>
              </a:rPr>
              <a:t>淘书概述</a:t>
            </a:r>
          </a:p>
        </p:txBody>
      </p:sp>
      <p:sp>
        <p:nvSpPr>
          <p:cNvPr id="7" name="Freeform 5"/>
          <p:cNvSpPr/>
          <p:nvPr/>
        </p:nvSpPr>
        <p:spPr bwMode="auto">
          <a:xfrm>
            <a:off x="5592537" y="1209323"/>
            <a:ext cx="1926222" cy="1927808"/>
          </a:xfrm>
          <a:custGeom>
            <a:avLst/>
            <a:gdLst>
              <a:gd name="T0" fmla="*/ 0 w 2342"/>
              <a:gd name="T1" fmla="*/ 0 h 2342"/>
              <a:gd name="T2" fmla="*/ 1585388609 w 2342"/>
              <a:gd name="T3" fmla="*/ 0 h 2342"/>
              <a:gd name="T4" fmla="*/ 1585388609 w 2342"/>
              <a:gd name="T5" fmla="*/ 379775835 h 2342"/>
              <a:gd name="T6" fmla="*/ 1553572115 w 2342"/>
              <a:gd name="T7" fmla="*/ 379775835 h 2342"/>
              <a:gd name="T8" fmla="*/ 1553572115 w 2342"/>
              <a:gd name="T9" fmla="*/ 31873989 h 2342"/>
              <a:gd name="T10" fmla="*/ 31816493 w 2342"/>
              <a:gd name="T11" fmla="*/ 31873989 h 2342"/>
              <a:gd name="T12" fmla="*/ 31816493 w 2342"/>
              <a:gd name="T13" fmla="*/ 1556403041 h 2342"/>
              <a:gd name="T14" fmla="*/ 1553572115 w 2342"/>
              <a:gd name="T15" fmla="*/ 1556403041 h 2342"/>
              <a:gd name="T16" fmla="*/ 1553572115 w 2342"/>
              <a:gd name="T17" fmla="*/ 1106097090 h 2342"/>
              <a:gd name="T18" fmla="*/ 1585388609 w 2342"/>
              <a:gd name="T19" fmla="*/ 1106097090 h 2342"/>
              <a:gd name="T20" fmla="*/ 1585388609 w 2342"/>
              <a:gd name="T21" fmla="*/ 1588277029 h 2342"/>
              <a:gd name="T22" fmla="*/ 0 w 2342"/>
              <a:gd name="T23" fmla="*/ 1588277029 h 2342"/>
              <a:gd name="T24" fmla="*/ 0 w 2342"/>
              <a:gd name="T25" fmla="*/ 0 h 234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342" h="2342">
                <a:moveTo>
                  <a:pt x="0" y="0"/>
                </a:moveTo>
                <a:lnTo>
                  <a:pt x="2342" y="0"/>
                </a:lnTo>
                <a:lnTo>
                  <a:pt x="2342" y="560"/>
                </a:lnTo>
                <a:lnTo>
                  <a:pt x="2295" y="560"/>
                </a:lnTo>
                <a:lnTo>
                  <a:pt x="2295" y="47"/>
                </a:lnTo>
                <a:lnTo>
                  <a:pt x="47" y="47"/>
                </a:lnTo>
                <a:lnTo>
                  <a:pt x="47" y="2295"/>
                </a:lnTo>
                <a:lnTo>
                  <a:pt x="2295" y="2295"/>
                </a:lnTo>
                <a:lnTo>
                  <a:pt x="2295" y="1631"/>
                </a:lnTo>
                <a:lnTo>
                  <a:pt x="2342" y="1631"/>
                </a:lnTo>
                <a:lnTo>
                  <a:pt x="2342" y="2342"/>
                </a:lnTo>
                <a:lnTo>
                  <a:pt x="0" y="234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1799">
              <a:solidFill>
                <a:schemeClr val="bg2"/>
              </a:solidFill>
            </a:endParaRPr>
          </a:p>
        </p:txBody>
      </p:sp>
      <p:sp>
        <p:nvSpPr>
          <p:cNvPr id="14" name="PA_文本框 1"/>
          <p:cNvSpPr txBox="1"/>
          <p:nvPr>
            <p:custDataLst>
              <p:tags r:id="rId1"/>
            </p:custDataLst>
          </p:nvPr>
        </p:nvSpPr>
        <p:spPr>
          <a:xfrm>
            <a:off x="5831150" y="1467673"/>
            <a:ext cx="1448994" cy="135351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eaLnBrk="1" hangingPunct="1">
              <a:buFont typeface="Arial" panose="020B0604020202020204" pitchFamily="34" charset="0"/>
              <a:buNone/>
              <a:defRPr sz="60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en-US" altLang="zh-CN" sz="8796">
                <a:solidFill>
                  <a:schemeClr val="bg2"/>
                </a:solidFill>
              </a:rPr>
              <a:t>01</a:t>
            </a:r>
            <a:endParaRPr lang="zh-CN" altLang="en-US" sz="8796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959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5AE0ED4C-DD53-4C6A-985B-C8D0624CE22F}"/>
              </a:ext>
            </a:extLst>
          </p:cNvPr>
          <p:cNvGrpSpPr/>
          <p:nvPr/>
        </p:nvGrpSpPr>
        <p:grpSpPr>
          <a:xfrm>
            <a:off x="1236800" y="1734507"/>
            <a:ext cx="4338569" cy="3918484"/>
            <a:chOff x="1375866" y="1734286"/>
            <a:chExt cx="4339134" cy="3918994"/>
          </a:xfrm>
        </p:grpSpPr>
        <p:grpSp>
          <p:nvGrpSpPr>
            <p:cNvPr id="73" name="Group 3">
              <a:extLst>
                <a:ext uri="{FF2B5EF4-FFF2-40B4-BE49-F238E27FC236}">
                  <a16:creationId xmlns:a16="http://schemas.microsoft.com/office/drawing/2014/main" id="{F9EAAA3A-DFA3-462D-B918-A758D893246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375866" y="1734286"/>
              <a:ext cx="4339134" cy="3918994"/>
              <a:chOff x="2117725" y="293687"/>
              <a:chExt cx="5951538" cy="5375276"/>
            </a:xfrm>
          </p:grpSpPr>
          <p:grpSp>
            <p:nvGrpSpPr>
              <p:cNvPr id="109" name="Group 4">
                <a:extLst>
                  <a:ext uri="{FF2B5EF4-FFF2-40B4-BE49-F238E27FC236}">
                    <a16:creationId xmlns:a16="http://schemas.microsoft.com/office/drawing/2014/main" id="{4954579D-AF16-4F30-83AE-4EBD6074E1F6}"/>
                  </a:ext>
                </a:extLst>
              </p:cNvPr>
              <p:cNvGrpSpPr/>
              <p:nvPr/>
            </p:nvGrpSpPr>
            <p:grpSpPr>
              <a:xfrm>
                <a:off x="2117725" y="469900"/>
                <a:ext cx="5951538" cy="5199063"/>
                <a:chOff x="2117725" y="469900"/>
                <a:chExt cx="5951538" cy="5199063"/>
              </a:xfrm>
            </p:grpSpPr>
            <p:sp>
              <p:nvSpPr>
                <p:cNvPr id="111" name="Freeform: Shape 6">
                  <a:extLst>
                    <a:ext uri="{FF2B5EF4-FFF2-40B4-BE49-F238E27FC236}">
                      <a16:creationId xmlns:a16="http://schemas.microsoft.com/office/drawing/2014/main" id="{9E883C98-2ED5-4E2F-A00E-8573E56D044E}"/>
                    </a:ext>
                  </a:extLst>
                </p:cNvPr>
                <p:cNvSpPr/>
                <p:nvPr/>
              </p:nvSpPr>
              <p:spPr bwMode="auto">
                <a:xfrm>
                  <a:off x="4149725" y="2713037"/>
                  <a:ext cx="3898900" cy="2946400"/>
                </a:xfrm>
                <a:custGeom>
                  <a:avLst/>
                  <a:gdLst>
                    <a:gd name="T0" fmla="*/ 1045 w 1839"/>
                    <a:gd name="T1" fmla="*/ 1390 h 1390"/>
                    <a:gd name="T2" fmla="*/ 942 w 1839"/>
                    <a:gd name="T3" fmla="*/ 1385 h 1390"/>
                    <a:gd name="T4" fmla="*/ 575 w 1839"/>
                    <a:gd name="T5" fmla="*/ 1190 h 1390"/>
                    <a:gd name="T6" fmla="*/ 420 w 1839"/>
                    <a:gd name="T7" fmla="*/ 878 h 1390"/>
                    <a:gd name="T8" fmla="*/ 321 w 1839"/>
                    <a:gd name="T9" fmla="*/ 689 h 1390"/>
                    <a:gd name="T10" fmla="*/ 218 w 1839"/>
                    <a:gd name="T11" fmla="*/ 673 h 1390"/>
                    <a:gd name="T12" fmla="*/ 106 w 1839"/>
                    <a:gd name="T13" fmla="*/ 786 h 1390"/>
                    <a:gd name="T14" fmla="*/ 38 w 1839"/>
                    <a:gd name="T15" fmla="*/ 813 h 1390"/>
                    <a:gd name="T16" fmla="*/ 11 w 1839"/>
                    <a:gd name="T17" fmla="*/ 744 h 1390"/>
                    <a:gd name="T18" fmla="*/ 185 w 1839"/>
                    <a:gd name="T19" fmla="*/ 574 h 1390"/>
                    <a:gd name="T20" fmla="*/ 373 w 1839"/>
                    <a:gd name="T21" fmla="*/ 599 h 1390"/>
                    <a:gd name="T22" fmla="*/ 518 w 1839"/>
                    <a:gd name="T23" fmla="*/ 842 h 1390"/>
                    <a:gd name="T24" fmla="*/ 657 w 1839"/>
                    <a:gd name="T25" fmla="*/ 1126 h 1390"/>
                    <a:gd name="T26" fmla="*/ 951 w 1839"/>
                    <a:gd name="T27" fmla="*/ 1281 h 1390"/>
                    <a:gd name="T28" fmla="*/ 1462 w 1839"/>
                    <a:gd name="T29" fmla="*/ 1147 h 1390"/>
                    <a:gd name="T30" fmla="*/ 1682 w 1839"/>
                    <a:gd name="T31" fmla="*/ 774 h 1390"/>
                    <a:gd name="T32" fmla="*/ 1732 w 1839"/>
                    <a:gd name="T33" fmla="*/ 459 h 1390"/>
                    <a:gd name="T34" fmla="*/ 1732 w 1839"/>
                    <a:gd name="T35" fmla="*/ 457 h 1390"/>
                    <a:gd name="T36" fmla="*/ 1717 w 1839"/>
                    <a:gd name="T37" fmla="*/ 254 h 1390"/>
                    <a:gd name="T38" fmla="*/ 1651 w 1839"/>
                    <a:gd name="T39" fmla="*/ 105 h 1390"/>
                    <a:gd name="T40" fmla="*/ 1629 w 1839"/>
                    <a:gd name="T41" fmla="*/ 35 h 1390"/>
                    <a:gd name="T42" fmla="*/ 1700 w 1839"/>
                    <a:gd name="T43" fmla="*/ 14 h 1390"/>
                    <a:gd name="T44" fmla="*/ 1819 w 1839"/>
                    <a:gd name="T45" fmla="*/ 235 h 1390"/>
                    <a:gd name="T46" fmla="*/ 1836 w 1839"/>
                    <a:gd name="T47" fmla="*/ 464 h 1390"/>
                    <a:gd name="T48" fmla="*/ 1836 w 1839"/>
                    <a:gd name="T49" fmla="*/ 466 h 1390"/>
                    <a:gd name="T50" fmla="*/ 1782 w 1839"/>
                    <a:gd name="T51" fmla="*/ 802 h 1390"/>
                    <a:gd name="T52" fmla="*/ 1530 w 1839"/>
                    <a:gd name="T53" fmla="*/ 1226 h 1390"/>
                    <a:gd name="T54" fmla="*/ 1045 w 1839"/>
                    <a:gd name="T55" fmla="*/ 1390 h 1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39" h="1390">
                      <a:moveTo>
                        <a:pt x="1045" y="1390"/>
                      </a:moveTo>
                      <a:cubicBezTo>
                        <a:pt x="1011" y="1390"/>
                        <a:pt x="977" y="1388"/>
                        <a:pt x="942" y="1385"/>
                      </a:cubicBezTo>
                      <a:cubicBezTo>
                        <a:pt x="787" y="1371"/>
                        <a:pt x="667" y="1307"/>
                        <a:pt x="575" y="1190"/>
                      </a:cubicBezTo>
                      <a:cubicBezTo>
                        <a:pt x="499" y="1093"/>
                        <a:pt x="457" y="979"/>
                        <a:pt x="420" y="878"/>
                      </a:cubicBezTo>
                      <a:cubicBezTo>
                        <a:pt x="388" y="792"/>
                        <a:pt x="358" y="710"/>
                        <a:pt x="321" y="689"/>
                      </a:cubicBezTo>
                      <a:cubicBezTo>
                        <a:pt x="284" y="668"/>
                        <a:pt x="250" y="663"/>
                        <a:pt x="218" y="673"/>
                      </a:cubicBezTo>
                      <a:cubicBezTo>
                        <a:pt x="148" y="696"/>
                        <a:pt x="107" y="785"/>
                        <a:pt x="106" y="786"/>
                      </a:cubicBezTo>
                      <a:cubicBezTo>
                        <a:pt x="95" y="813"/>
                        <a:pt x="64" y="824"/>
                        <a:pt x="38" y="813"/>
                      </a:cubicBezTo>
                      <a:cubicBezTo>
                        <a:pt x="12" y="801"/>
                        <a:pt x="0" y="770"/>
                        <a:pt x="11" y="744"/>
                      </a:cubicBezTo>
                      <a:cubicBezTo>
                        <a:pt x="14" y="739"/>
                        <a:pt x="71" y="612"/>
                        <a:pt x="185" y="574"/>
                      </a:cubicBezTo>
                      <a:cubicBezTo>
                        <a:pt x="246" y="554"/>
                        <a:pt x="309" y="563"/>
                        <a:pt x="373" y="599"/>
                      </a:cubicBezTo>
                      <a:cubicBezTo>
                        <a:pt x="443" y="639"/>
                        <a:pt x="477" y="733"/>
                        <a:pt x="518" y="842"/>
                      </a:cubicBezTo>
                      <a:cubicBezTo>
                        <a:pt x="552" y="936"/>
                        <a:pt x="591" y="1042"/>
                        <a:pt x="657" y="1126"/>
                      </a:cubicBezTo>
                      <a:cubicBezTo>
                        <a:pt x="730" y="1219"/>
                        <a:pt x="826" y="1270"/>
                        <a:pt x="951" y="1281"/>
                      </a:cubicBezTo>
                      <a:cubicBezTo>
                        <a:pt x="1163" y="1301"/>
                        <a:pt x="1335" y="1255"/>
                        <a:pt x="1462" y="1147"/>
                      </a:cubicBezTo>
                      <a:cubicBezTo>
                        <a:pt x="1563" y="1061"/>
                        <a:pt x="1637" y="936"/>
                        <a:pt x="1682" y="774"/>
                      </a:cubicBezTo>
                      <a:cubicBezTo>
                        <a:pt x="1720" y="640"/>
                        <a:pt x="1728" y="518"/>
                        <a:pt x="1732" y="459"/>
                      </a:cubicBezTo>
                      <a:cubicBezTo>
                        <a:pt x="1732" y="457"/>
                        <a:pt x="1732" y="457"/>
                        <a:pt x="1732" y="457"/>
                      </a:cubicBezTo>
                      <a:cubicBezTo>
                        <a:pt x="1735" y="412"/>
                        <a:pt x="1731" y="330"/>
                        <a:pt x="1717" y="254"/>
                      </a:cubicBezTo>
                      <a:cubicBezTo>
                        <a:pt x="1699" y="161"/>
                        <a:pt x="1671" y="116"/>
                        <a:pt x="1651" y="105"/>
                      </a:cubicBezTo>
                      <a:cubicBezTo>
                        <a:pt x="1625" y="92"/>
                        <a:pt x="1616" y="60"/>
                        <a:pt x="1629" y="35"/>
                      </a:cubicBezTo>
                      <a:cubicBezTo>
                        <a:pt x="1643" y="10"/>
                        <a:pt x="1674" y="0"/>
                        <a:pt x="1700" y="14"/>
                      </a:cubicBezTo>
                      <a:cubicBezTo>
                        <a:pt x="1756" y="44"/>
                        <a:pt x="1796" y="118"/>
                        <a:pt x="1819" y="235"/>
                      </a:cubicBezTo>
                      <a:cubicBezTo>
                        <a:pt x="1835" y="320"/>
                        <a:pt x="1839" y="411"/>
                        <a:pt x="1836" y="464"/>
                      </a:cubicBezTo>
                      <a:cubicBezTo>
                        <a:pt x="1836" y="466"/>
                        <a:pt x="1836" y="466"/>
                        <a:pt x="1836" y="466"/>
                      </a:cubicBezTo>
                      <a:cubicBezTo>
                        <a:pt x="1831" y="528"/>
                        <a:pt x="1823" y="658"/>
                        <a:pt x="1782" y="802"/>
                      </a:cubicBezTo>
                      <a:cubicBezTo>
                        <a:pt x="1731" y="984"/>
                        <a:pt x="1646" y="1127"/>
                        <a:pt x="1530" y="1226"/>
                      </a:cubicBezTo>
                      <a:cubicBezTo>
                        <a:pt x="1403" y="1335"/>
                        <a:pt x="1240" y="1390"/>
                        <a:pt x="1045" y="139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2" name="Freeform: Shape 7">
                  <a:extLst>
                    <a:ext uri="{FF2B5EF4-FFF2-40B4-BE49-F238E27FC236}">
                      <a16:creationId xmlns:a16="http://schemas.microsoft.com/office/drawing/2014/main" id="{0F5DDE90-56E0-48B7-8B5C-65EB8EDB0DE7}"/>
                    </a:ext>
                  </a:extLst>
                </p:cNvPr>
                <p:cNvSpPr/>
                <p:nvPr/>
              </p:nvSpPr>
              <p:spPr bwMode="auto">
                <a:xfrm>
                  <a:off x="4254500" y="3622675"/>
                  <a:ext cx="2792413" cy="1089025"/>
                </a:xfrm>
                <a:custGeom>
                  <a:avLst/>
                  <a:gdLst>
                    <a:gd name="T0" fmla="*/ 988 w 1318"/>
                    <a:gd name="T1" fmla="*/ 514 h 514"/>
                    <a:gd name="T2" fmla="*/ 793 w 1318"/>
                    <a:gd name="T3" fmla="*/ 476 h 514"/>
                    <a:gd name="T4" fmla="*/ 611 w 1318"/>
                    <a:gd name="T5" fmla="*/ 347 h 514"/>
                    <a:gd name="T6" fmla="*/ 86 w 1318"/>
                    <a:gd name="T7" fmla="*/ 151 h 514"/>
                    <a:gd name="T8" fmla="*/ 14 w 1318"/>
                    <a:gd name="T9" fmla="*/ 133 h 514"/>
                    <a:gd name="T10" fmla="*/ 33 w 1318"/>
                    <a:gd name="T11" fmla="*/ 62 h 514"/>
                    <a:gd name="T12" fmla="*/ 390 w 1318"/>
                    <a:gd name="T13" fmla="*/ 63 h 514"/>
                    <a:gd name="T14" fmla="*/ 678 w 1318"/>
                    <a:gd name="T15" fmla="*/ 267 h 514"/>
                    <a:gd name="T16" fmla="*/ 829 w 1318"/>
                    <a:gd name="T17" fmla="*/ 378 h 514"/>
                    <a:gd name="T18" fmla="*/ 1167 w 1318"/>
                    <a:gd name="T19" fmla="*/ 344 h 514"/>
                    <a:gd name="T20" fmla="*/ 1200 w 1318"/>
                    <a:gd name="T21" fmla="*/ 274 h 514"/>
                    <a:gd name="T22" fmla="*/ 1229 w 1318"/>
                    <a:gd name="T23" fmla="*/ 206 h 514"/>
                    <a:gd name="T24" fmla="*/ 1297 w 1318"/>
                    <a:gd name="T25" fmla="*/ 235 h 514"/>
                    <a:gd name="T26" fmla="*/ 1241 w 1318"/>
                    <a:gd name="T27" fmla="*/ 416 h 514"/>
                    <a:gd name="T28" fmla="*/ 1064 w 1318"/>
                    <a:gd name="T29" fmla="*/ 507 h 514"/>
                    <a:gd name="T30" fmla="*/ 988 w 1318"/>
                    <a:gd name="T31" fmla="*/ 514 h 5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318" h="514">
                      <a:moveTo>
                        <a:pt x="988" y="514"/>
                      </a:moveTo>
                      <a:cubicBezTo>
                        <a:pt x="927" y="514"/>
                        <a:pt x="862" y="501"/>
                        <a:pt x="793" y="476"/>
                      </a:cubicBezTo>
                      <a:cubicBezTo>
                        <a:pt x="742" y="457"/>
                        <a:pt x="684" y="409"/>
                        <a:pt x="611" y="347"/>
                      </a:cubicBezTo>
                      <a:cubicBezTo>
                        <a:pt x="454" y="214"/>
                        <a:pt x="258" y="49"/>
                        <a:pt x="86" y="151"/>
                      </a:cubicBezTo>
                      <a:cubicBezTo>
                        <a:pt x="61" y="166"/>
                        <a:pt x="29" y="158"/>
                        <a:pt x="14" y="133"/>
                      </a:cubicBezTo>
                      <a:cubicBezTo>
                        <a:pt x="0" y="108"/>
                        <a:pt x="8" y="77"/>
                        <a:pt x="33" y="62"/>
                      </a:cubicBezTo>
                      <a:cubicBezTo>
                        <a:pt x="138" y="0"/>
                        <a:pt x="258" y="0"/>
                        <a:pt x="390" y="63"/>
                      </a:cubicBezTo>
                      <a:cubicBezTo>
                        <a:pt x="496" y="114"/>
                        <a:pt x="597" y="199"/>
                        <a:pt x="678" y="267"/>
                      </a:cubicBezTo>
                      <a:cubicBezTo>
                        <a:pt x="738" y="318"/>
                        <a:pt x="795" y="366"/>
                        <a:pt x="829" y="378"/>
                      </a:cubicBezTo>
                      <a:cubicBezTo>
                        <a:pt x="1037" y="455"/>
                        <a:pt x="1140" y="371"/>
                        <a:pt x="1167" y="344"/>
                      </a:cubicBezTo>
                      <a:cubicBezTo>
                        <a:pt x="1197" y="312"/>
                        <a:pt x="1204" y="283"/>
                        <a:pt x="1200" y="274"/>
                      </a:cubicBezTo>
                      <a:cubicBezTo>
                        <a:pt x="1189" y="247"/>
                        <a:pt x="1202" y="217"/>
                        <a:pt x="1229" y="206"/>
                      </a:cubicBezTo>
                      <a:cubicBezTo>
                        <a:pt x="1256" y="196"/>
                        <a:pt x="1286" y="209"/>
                        <a:pt x="1297" y="235"/>
                      </a:cubicBezTo>
                      <a:cubicBezTo>
                        <a:pt x="1318" y="289"/>
                        <a:pt x="1296" y="360"/>
                        <a:pt x="1241" y="416"/>
                      </a:cubicBezTo>
                      <a:cubicBezTo>
                        <a:pt x="1210" y="449"/>
                        <a:pt x="1154" y="491"/>
                        <a:pt x="1064" y="507"/>
                      </a:cubicBezTo>
                      <a:cubicBezTo>
                        <a:pt x="1040" y="511"/>
                        <a:pt x="1014" y="514"/>
                        <a:pt x="988" y="51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3" name="Freeform: Shape 8">
                  <a:extLst>
                    <a:ext uri="{FF2B5EF4-FFF2-40B4-BE49-F238E27FC236}">
                      <a16:creationId xmlns:a16="http://schemas.microsoft.com/office/drawing/2014/main" id="{DD50039C-D418-42EC-839F-01FA6D9CF499}"/>
                    </a:ext>
                  </a:extLst>
                </p:cNvPr>
                <p:cNvSpPr/>
                <p:nvPr/>
              </p:nvSpPr>
              <p:spPr bwMode="auto">
                <a:xfrm>
                  <a:off x="4003675" y="1208087"/>
                  <a:ext cx="3565525" cy="2568575"/>
                </a:xfrm>
                <a:custGeom>
                  <a:avLst/>
                  <a:gdLst>
                    <a:gd name="T0" fmla="*/ 58 w 1682"/>
                    <a:gd name="T1" fmla="*/ 1212 h 1212"/>
                    <a:gd name="T2" fmla="*/ 42 w 1682"/>
                    <a:gd name="T3" fmla="*/ 1209 h 1212"/>
                    <a:gd name="T4" fmla="*/ 9 w 1682"/>
                    <a:gd name="T5" fmla="*/ 1143 h 1212"/>
                    <a:gd name="T6" fmla="*/ 583 w 1682"/>
                    <a:gd name="T7" fmla="*/ 903 h 1212"/>
                    <a:gd name="T8" fmla="*/ 1080 w 1682"/>
                    <a:gd name="T9" fmla="*/ 734 h 1212"/>
                    <a:gd name="T10" fmla="*/ 1052 w 1682"/>
                    <a:gd name="T11" fmla="*/ 626 h 1212"/>
                    <a:gd name="T12" fmla="*/ 809 w 1682"/>
                    <a:gd name="T13" fmla="*/ 478 h 1212"/>
                    <a:gd name="T14" fmla="*/ 573 w 1682"/>
                    <a:gd name="T15" fmla="*/ 314 h 1212"/>
                    <a:gd name="T16" fmla="*/ 573 w 1682"/>
                    <a:gd name="T17" fmla="*/ 186 h 1212"/>
                    <a:gd name="T18" fmla="*/ 740 w 1682"/>
                    <a:gd name="T19" fmla="*/ 62 h 1212"/>
                    <a:gd name="T20" fmla="*/ 1173 w 1682"/>
                    <a:gd name="T21" fmla="*/ 9 h 1212"/>
                    <a:gd name="T22" fmla="*/ 1647 w 1682"/>
                    <a:gd name="T23" fmla="*/ 65 h 1212"/>
                    <a:gd name="T24" fmla="*/ 1669 w 1682"/>
                    <a:gd name="T25" fmla="*/ 135 h 1212"/>
                    <a:gd name="T26" fmla="*/ 1598 w 1682"/>
                    <a:gd name="T27" fmla="*/ 157 h 1212"/>
                    <a:gd name="T28" fmla="*/ 1176 w 1682"/>
                    <a:gd name="T29" fmla="*/ 113 h 1212"/>
                    <a:gd name="T30" fmla="*/ 775 w 1682"/>
                    <a:gd name="T31" fmla="*/ 160 h 1212"/>
                    <a:gd name="T32" fmla="*/ 668 w 1682"/>
                    <a:gd name="T33" fmla="*/ 230 h 1212"/>
                    <a:gd name="T34" fmla="*/ 670 w 1682"/>
                    <a:gd name="T35" fmla="*/ 277 h 1212"/>
                    <a:gd name="T36" fmla="*/ 843 w 1682"/>
                    <a:gd name="T37" fmla="*/ 380 h 1212"/>
                    <a:gd name="T38" fmla="*/ 1139 w 1682"/>
                    <a:gd name="T39" fmla="*/ 568 h 1212"/>
                    <a:gd name="T40" fmla="*/ 1176 w 1682"/>
                    <a:gd name="T41" fmla="*/ 775 h 1212"/>
                    <a:gd name="T42" fmla="*/ 601 w 1682"/>
                    <a:gd name="T43" fmla="*/ 1006 h 1212"/>
                    <a:gd name="T44" fmla="*/ 263 w 1682"/>
                    <a:gd name="T45" fmla="*/ 1078 h 1212"/>
                    <a:gd name="T46" fmla="*/ 108 w 1682"/>
                    <a:gd name="T47" fmla="*/ 1176 h 1212"/>
                    <a:gd name="T48" fmla="*/ 58 w 1682"/>
                    <a:gd name="T49" fmla="*/ 1212 h 1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682" h="1212">
                      <a:moveTo>
                        <a:pt x="58" y="1212"/>
                      </a:moveTo>
                      <a:cubicBezTo>
                        <a:pt x="53" y="1212"/>
                        <a:pt x="47" y="1211"/>
                        <a:pt x="42" y="1209"/>
                      </a:cubicBezTo>
                      <a:cubicBezTo>
                        <a:pt x="15" y="1200"/>
                        <a:pt x="0" y="1170"/>
                        <a:pt x="9" y="1143"/>
                      </a:cubicBezTo>
                      <a:cubicBezTo>
                        <a:pt x="59" y="994"/>
                        <a:pt x="313" y="950"/>
                        <a:pt x="583" y="903"/>
                      </a:cubicBezTo>
                      <a:cubicBezTo>
                        <a:pt x="787" y="868"/>
                        <a:pt x="1042" y="823"/>
                        <a:pt x="1080" y="734"/>
                      </a:cubicBezTo>
                      <a:cubicBezTo>
                        <a:pt x="1092" y="708"/>
                        <a:pt x="1082" y="671"/>
                        <a:pt x="1052" y="626"/>
                      </a:cubicBezTo>
                      <a:cubicBezTo>
                        <a:pt x="998" y="543"/>
                        <a:pt x="902" y="510"/>
                        <a:pt x="809" y="478"/>
                      </a:cubicBezTo>
                      <a:cubicBezTo>
                        <a:pt x="711" y="445"/>
                        <a:pt x="610" y="410"/>
                        <a:pt x="573" y="314"/>
                      </a:cubicBezTo>
                      <a:cubicBezTo>
                        <a:pt x="556" y="269"/>
                        <a:pt x="556" y="225"/>
                        <a:pt x="573" y="186"/>
                      </a:cubicBezTo>
                      <a:cubicBezTo>
                        <a:pt x="605" y="117"/>
                        <a:pt x="684" y="82"/>
                        <a:pt x="740" y="62"/>
                      </a:cubicBezTo>
                      <a:cubicBezTo>
                        <a:pt x="811" y="37"/>
                        <a:pt x="993" y="14"/>
                        <a:pt x="1173" y="9"/>
                      </a:cubicBezTo>
                      <a:cubicBezTo>
                        <a:pt x="1461" y="0"/>
                        <a:pt x="1590" y="34"/>
                        <a:pt x="1647" y="65"/>
                      </a:cubicBezTo>
                      <a:cubicBezTo>
                        <a:pt x="1673" y="78"/>
                        <a:pt x="1682" y="110"/>
                        <a:pt x="1669" y="135"/>
                      </a:cubicBezTo>
                      <a:cubicBezTo>
                        <a:pt x="1655" y="161"/>
                        <a:pt x="1624" y="170"/>
                        <a:pt x="1598" y="157"/>
                      </a:cubicBezTo>
                      <a:cubicBezTo>
                        <a:pt x="1535" y="123"/>
                        <a:pt x="1377" y="107"/>
                        <a:pt x="1176" y="113"/>
                      </a:cubicBezTo>
                      <a:cubicBezTo>
                        <a:pt x="992" y="118"/>
                        <a:pt x="827" y="141"/>
                        <a:pt x="775" y="160"/>
                      </a:cubicBezTo>
                      <a:cubicBezTo>
                        <a:pt x="715" y="181"/>
                        <a:pt x="680" y="204"/>
                        <a:pt x="668" y="230"/>
                      </a:cubicBezTo>
                      <a:cubicBezTo>
                        <a:pt x="664" y="238"/>
                        <a:pt x="660" y="252"/>
                        <a:pt x="670" y="277"/>
                      </a:cubicBezTo>
                      <a:cubicBezTo>
                        <a:pt x="690" y="327"/>
                        <a:pt x="761" y="352"/>
                        <a:pt x="843" y="380"/>
                      </a:cubicBezTo>
                      <a:cubicBezTo>
                        <a:pt x="947" y="416"/>
                        <a:pt x="1065" y="457"/>
                        <a:pt x="1139" y="568"/>
                      </a:cubicBezTo>
                      <a:cubicBezTo>
                        <a:pt x="1190" y="645"/>
                        <a:pt x="1202" y="715"/>
                        <a:pt x="1176" y="775"/>
                      </a:cubicBezTo>
                      <a:cubicBezTo>
                        <a:pt x="1115" y="916"/>
                        <a:pt x="865" y="960"/>
                        <a:pt x="601" y="1006"/>
                      </a:cubicBezTo>
                      <a:cubicBezTo>
                        <a:pt x="481" y="1026"/>
                        <a:pt x="357" y="1048"/>
                        <a:pt x="263" y="1078"/>
                      </a:cubicBezTo>
                      <a:cubicBezTo>
                        <a:pt x="200" y="1098"/>
                        <a:pt x="123" y="1131"/>
                        <a:pt x="108" y="1176"/>
                      </a:cubicBezTo>
                      <a:cubicBezTo>
                        <a:pt x="100" y="1198"/>
                        <a:pt x="80" y="1212"/>
                        <a:pt x="58" y="121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4" name="Freeform: Shape 9">
                  <a:extLst>
                    <a:ext uri="{FF2B5EF4-FFF2-40B4-BE49-F238E27FC236}">
                      <a16:creationId xmlns:a16="http://schemas.microsoft.com/office/drawing/2014/main" id="{2BC2957D-637E-482C-80FF-482F8FDB6ADC}"/>
                    </a:ext>
                  </a:extLst>
                </p:cNvPr>
                <p:cNvSpPr/>
                <p:nvPr/>
              </p:nvSpPr>
              <p:spPr bwMode="auto">
                <a:xfrm>
                  <a:off x="2503488" y="712787"/>
                  <a:ext cx="1571625" cy="2428875"/>
                </a:xfrm>
                <a:custGeom>
                  <a:avLst/>
                  <a:gdLst>
                    <a:gd name="T0" fmla="*/ 406 w 742"/>
                    <a:gd name="T1" fmla="*/ 1146 h 1146"/>
                    <a:gd name="T2" fmla="*/ 355 w 742"/>
                    <a:gd name="T3" fmla="*/ 1099 h 1146"/>
                    <a:gd name="T4" fmla="*/ 387 w 742"/>
                    <a:gd name="T5" fmla="*/ 1045 h 1146"/>
                    <a:gd name="T6" fmla="*/ 366 w 742"/>
                    <a:gd name="T7" fmla="*/ 853 h 1146"/>
                    <a:gd name="T8" fmla="*/ 247 w 742"/>
                    <a:gd name="T9" fmla="*/ 732 h 1146"/>
                    <a:gd name="T10" fmla="*/ 152 w 742"/>
                    <a:gd name="T11" fmla="*/ 650 h 1146"/>
                    <a:gd name="T12" fmla="*/ 136 w 742"/>
                    <a:gd name="T13" fmla="*/ 132 h 1146"/>
                    <a:gd name="T14" fmla="*/ 442 w 742"/>
                    <a:gd name="T15" fmla="*/ 2 h 1146"/>
                    <a:gd name="T16" fmla="*/ 709 w 742"/>
                    <a:gd name="T17" fmla="*/ 65 h 1146"/>
                    <a:gd name="T18" fmla="*/ 727 w 742"/>
                    <a:gd name="T19" fmla="*/ 137 h 1146"/>
                    <a:gd name="T20" fmla="*/ 655 w 742"/>
                    <a:gd name="T21" fmla="*/ 154 h 1146"/>
                    <a:gd name="T22" fmla="*/ 444 w 742"/>
                    <a:gd name="T23" fmla="*/ 106 h 1146"/>
                    <a:gd name="T24" fmla="*/ 214 w 742"/>
                    <a:gd name="T25" fmla="*/ 201 h 1146"/>
                    <a:gd name="T26" fmla="*/ 228 w 742"/>
                    <a:gd name="T27" fmla="*/ 579 h 1146"/>
                    <a:gd name="T28" fmla="*/ 310 w 742"/>
                    <a:gd name="T29" fmla="*/ 650 h 1146"/>
                    <a:gd name="T30" fmla="*/ 459 w 742"/>
                    <a:gd name="T31" fmla="*/ 806 h 1146"/>
                    <a:gd name="T32" fmla="*/ 477 w 742"/>
                    <a:gd name="T33" fmla="*/ 1099 h 1146"/>
                    <a:gd name="T34" fmla="*/ 412 w 742"/>
                    <a:gd name="T35" fmla="*/ 1145 h 1146"/>
                    <a:gd name="T36" fmla="*/ 406 w 742"/>
                    <a:gd name="T37" fmla="*/ 1146 h 1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42" h="1146">
                      <a:moveTo>
                        <a:pt x="406" y="1146"/>
                      </a:moveTo>
                      <a:cubicBezTo>
                        <a:pt x="380" y="1146"/>
                        <a:pt x="358" y="1126"/>
                        <a:pt x="355" y="1099"/>
                      </a:cubicBezTo>
                      <a:cubicBezTo>
                        <a:pt x="352" y="1076"/>
                        <a:pt x="366" y="1054"/>
                        <a:pt x="387" y="1045"/>
                      </a:cubicBezTo>
                      <a:cubicBezTo>
                        <a:pt x="399" y="1014"/>
                        <a:pt x="393" y="906"/>
                        <a:pt x="366" y="853"/>
                      </a:cubicBezTo>
                      <a:cubicBezTo>
                        <a:pt x="342" y="805"/>
                        <a:pt x="296" y="770"/>
                        <a:pt x="247" y="732"/>
                      </a:cubicBezTo>
                      <a:cubicBezTo>
                        <a:pt x="214" y="707"/>
                        <a:pt x="181" y="681"/>
                        <a:pt x="152" y="650"/>
                      </a:cubicBezTo>
                      <a:cubicBezTo>
                        <a:pt x="35" y="525"/>
                        <a:pt x="0" y="287"/>
                        <a:pt x="136" y="132"/>
                      </a:cubicBezTo>
                      <a:cubicBezTo>
                        <a:pt x="228" y="28"/>
                        <a:pt x="353" y="4"/>
                        <a:pt x="442" y="2"/>
                      </a:cubicBezTo>
                      <a:cubicBezTo>
                        <a:pt x="539" y="0"/>
                        <a:pt x="641" y="24"/>
                        <a:pt x="709" y="65"/>
                      </a:cubicBezTo>
                      <a:cubicBezTo>
                        <a:pt x="734" y="80"/>
                        <a:pt x="742" y="112"/>
                        <a:pt x="727" y="137"/>
                      </a:cubicBezTo>
                      <a:cubicBezTo>
                        <a:pt x="712" y="161"/>
                        <a:pt x="680" y="169"/>
                        <a:pt x="655" y="154"/>
                      </a:cubicBezTo>
                      <a:cubicBezTo>
                        <a:pt x="614" y="129"/>
                        <a:pt x="532" y="104"/>
                        <a:pt x="444" y="106"/>
                      </a:cubicBezTo>
                      <a:cubicBezTo>
                        <a:pt x="376" y="107"/>
                        <a:pt x="281" y="125"/>
                        <a:pt x="214" y="201"/>
                      </a:cubicBezTo>
                      <a:cubicBezTo>
                        <a:pt x="136" y="290"/>
                        <a:pt x="123" y="467"/>
                        <a:pt x="228" y="579"/>
                      </a:cubicBezTo>
                      <a:cubicBezTo>
                        <a:pt x="251" y="604"/>
                        <a:pt x="280" y="626"/>
                        <a:pt x="310" y="650"/>
                      </a:cubicBezTo>
                      <a:cubicBezTo>
                        <a:pt x="366" y="693"/>
                        <a:pt x="424" y="737"/>
                        <a:pt x="459" y="806"/>
                      </a:cubicBezTo>
                      <a:cubicBezTo>
                        <a:pt x="492" y="872"/>
                        <a:pt x="515" y="1027"/>
                        <a:pt x="477" y="1099"/>
                      </a:cubicBezTo>
                      <a:cubicBezTo>
                        <a:pt x="457" y="1135"/>
                        <a:pt x="428" y="1143"/>
                        <a:pt x="412" y="1145"/>
                      </a:cubicBezTo>
                      <a:cubicBezTo>
                        <a:pt x="410" y="1145"/>
                        <a:pt x="408" y="1146"/>
                        <a:pt x="406" y="114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5" name="Freeform: Shape 10">
                  <a:extLst>
                    <a:ext uri="{FF2B5EF4-FFF2-40B4-BE49-F238E27FC236}">
                      <a16:creationId xmlns:a16="http://schemas.microsoft.com/office/drawing/2014/main" id="{8257EBA7-2C57-4E8A-A80E-55E230F7D2B4}"/>
                    </a:ext>
                  </a:extLst>
                </p:cNvPr>
                <p:cNvSpPr/>
                <p:nvPr/>
              </p:nvSpPr>
              <p:spPr bwMode="auto">
                <a:xfrm>
                  <a:off x="3527425" y="898525"/>
                  <a:ext cx="2271713" cy="2473325"/>
                </a:xfrm>
                <a:custGeom>
                  <a:avLst/>
                  <a:gdLst>
                    <a:gd name="T0" fmla="*/ 60 w 1072"/>
                    <a:gd name="T1" fmla="*/ 1167 h 1167"/>
                    <a:gd name="T2" fmla="*/ 36 w 1072"/>
                    <a:gd name="T3" fmla="*/ 1161 h 1167"/>
                    <a:gd name="T4" fmla="*/ 13 w 1072"/>
                    <a:gd name="T5" fmla="*/ 1091 h 1167"/>
                    <a:gd name="T6" fmla="*/ 28 w 1072"/>
                    <a:gd name="T7" fmla="*/ 1062 h 1167"/>
                    <a:gd name="T8" fmla="*/ 336 w 1072"/>
                    <a:gd name="T9" fmla="*/ 551 h 1167"/>
                    <a:gd name="T10" fmla="*/ 994 w 1072"/>
                    <a:gd name="T11" fmla="*/ 10 h 1167"/>
                    <a:gd name="T12" fmla="*/ 1062 w 1072"/>
                    <a:gd name="T13" fmla="*/ 40 h 1167"/>
                    <a:gd name="T14" fmla="*/ 1032 w 1072"/>
                    <a:gd name="T15" fmla="*/ 107 h 1167"/>
                    <a:gd name="T16" fmla="*/ 417 w 1072"/>
                    <a:gd name="T17" fmla="*/ 615 h 1167"/>
                    <a:gd name="T18" fmla="*/ 121 w 1072"/>
                    <a:gd name="T19" fmla="*/ 1109 h 1167"/>
                    <a:gd name="T20" fmla="*/ 106 w 1072"/>
                    <a:gd name="T21" fmla="*/ 1138 h 1167"/>
                    <a:gd name="T22" fmla="*/ 60 w 1072"/>
                    <a:gd name="T23" fmla="*/ 1167 h 1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72" h="1167">
                      <a:moveTo>
                        <a:pt x="60" y="1167"/>
                      </a:moveTo>
                      <a:cubicBezTo>
                        <a:pt x="52" y="1167"/>
                        <a:pt x="44" y="1165"/>
                        <a:pt x="36" y="1161"/>
                      </a:cubicBezTo>
                      <a:cubicBezTo>
                        <a:pt x="11" y="1148"/>
                        <a:pt x="0" y="1117"/>
                        <a:pt x="13" y="1091"/>
                      </a:cubicBezTo>
                      <a:cubicBezTo>
                        <a:pt x="18" y="1082"/>
                        <a:pt x="22" y="1073"/>
                        <a:pt x="28" y="1062"/>
                      </a:cubicBezTo>
                      <a:cubicBezTo>
                        <a:pt x="85" y="948"/>
                        <a:pt x="191" y="734"/>
                        <a:pt x="336" y="551"/>
                      </a:cubicBezTo>
                      <a:cubicBezTo>
                        <a:pt x="629" y="178"/>
                        <a:pt x="894" y="48"/>
                        <a:pt x="994" y="10"/>
                      </a:cubicBezTo>
                      <a:cubicBezTo>
                        <a:pt x="1021" y="0"/>
                        <a:pt x="1051" y="13"/>
                        <a:pt x="1062" y="40"/>
                      </a:cubicBezTo>
                      <a:cubicBezTo>
                        <a:pt x="1072" y="67"/>
                        <a:pt x="1058" y="97"/>
                        <a:pt x="1032" y="107"/>
                      </a:cubicBezTo>
                      <a:cubicBezTo>
                        <a:pt x="940" y="142"/>
                        <a:pt x="695" y="263"/>
                        <a:pt x="417" y="615"/>
                      </a:cubicBezTo>
                      <a:cubicBezTo>
                        <a:pt x="280" y="790"/>
                        <a:pt x="176" y="997"/>
                        <a:pt x="121" y="1109"/>
                      </a:cubicBezTo>
                      <a:cubicBezTo>
                        <a:pt x="115" y="1119"/>
                        <a:pt x="111" y="1129"/>
                        <a:pt x="106" y="1138"/>
                      </a:cubicBezTo>
                      <a:cubicBezTo>
                        <a:pt x="97" y="1156"/>
                        <a:pt x="79" y="1167"/>
                        <a:pt x="60" y="116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6" name="Freeform: Shape 11">
                  <a:extLst>
                    <a:ext uri="{FF2B5EF4-FFF2-40B4-BE49-F238E27FC236}">
                      <a16:creationId xmlns:a16="http://schemas.microsoft.com/office/drawing/2014/main" id="{48D0FCF8-6ABE-4C35-BD74-63C4373547ED}"/>
                    </a:ext>
                  </a:extLst>
                </p:cNvPr>
                <p:cNvSpPr/>
                <p:nvPr/>
              </p:nvSpPr>
              <p:spPr bwMode="auto">
                <a:xfrm>
                  <a:off x="3408363" y="2251075"/>
                  <a:ext cx="2333625" cy="1746250"/>
                </a:xfrm>
                <a:custGeom>
                  <a:avLst/>
                  <a:gdLst>
                    <a:gd name="T0" fmla="*/ 59 w 1101"/>
                    <a:gd name="T1" fmla="*/ 824 h 824"/>
                    <a:gd name="T2" fmla="*/ 40 w 1101"/>
                    <a:gd name="T3" fmla="*/ 820 h 824"/>
                    <a:gd name="T4" fmla="*/ 11 w 1101"/>
                    <a:gd name="T5" fmla="*/ 752 h 824"/>
                    <a:gd name="T6" fmla="*/ 481 w 1101"/>
                    <a:gd name="T7" fmla="*/ 196 h 824"/>
                    <a:gd name="T8" fmla="*/ 1049 w 1101"/>
                    <a:gd name="T9" fmla="*/ 0 h 824"/>
                    <a:gd name="T10" fmla="*/ 1049 w 1101"/>
                    <a:gd name="T11" fmla="*/ 0 h 824"/>
                    <a:gd name="T12" fmla="*/ 1101 w 1101"/>
                    <a:gd name="T13" fmla="*/ 51 h 824"/>
                    <a:gd name="T14" fmla="*/ 1049 w 1101"/>
                    <a:gd name="T15" fmla="*/ 104 h 824"/>
                    <a:gd name="T16" fmla="*/ 539 w 1101"/>
                    <a:gd name="T17" fmla="*/ 283 h 824"/>
                    <a:gd name="T18" fmla="*/ 108 w 1101"/>
                    <a:gd name="T19" fmla="*/ 791 h 824"/>
                    <a:gd name="T20" fmla="*/ 59 w 1101"/>
                    <a:gd name="T21" fmla="*/ 824 h 8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01" h="824">
                      <a:moveTo>
                        <a:pt x="59" y="824"/>
                      </a:moveTo>
                      <a:cubicBezTo>
                        <a:pt x="53" y="824"/>
                        <a:pt x="46" y="822"/>
                        <a:pt x="40" y="820"/>
                      </a:cubicBezTo>
                      <a:cubicBezTo>
                        <a:pt x="13" y="809"/>
                        <a:pt x="0" y="779"/>
                        <a:pt x="11" y="752"/>
                      </a:cubicBezTo>
                      <a:cubicBezTo>
                        <a:pt x="124" y="474"/>
                        <a:pt x="329" y="296"/>
                        <a:pt x="481" y="196"/>
                      </a:cubicBezTo>
                      <a:cubicBezTo>
                        <a:pt x="668" y="73"/>
                        <a:pt x="880" y="0"/>
                        <a:pt x="1049" y="0"/>
                      </a:cubicBezTo>
                      <a:cubicBezTo>
                        <a:pt x="1049" y="0"/>
                        <a:pt x="1049" y="0"/>
                        <a:pt x="1049" y="0"/>
                      </a:cubicBezTo>
                      <a:cubicBezTo>
                        <a:pt x="1078" y="0"/>
                        <a:pt x="1101" y="23"/>
                        <a:pt x="1101" y="51"/>
                      </a:cubicBezTo>
                      <a:cubicBezTo>
                        <a:pt x="1101" y="80"/>
                        <a:pt x="1078" y="103"/>
                        <a:pt x="1049" y="104"/>
                      </a:cubicBezTo>
                      <a:cubicBezTo>
                        <a:pt x="899" y="104"/>
                        <a:pt x="709" y="171"/>
                        <a:pt x="539" y="283"/>
                      </a:cubicBezTo>
                      <a:cubicBezTo>
                        <a:pt x="399" y="375"/>
                        <a:pt x="210" y="537"/>
                        <a:pt x="108" y="791"/>
                      </a:cubicBezTo>
                      <a:cubicBezTo>
                        <a:pt x="99" y="811"/>
                        <a:pt x="80" y="824"/>
                        <a:pt x="59" y="82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7" name="Freeform: Shape 13">
                  <a:extLst>
                    <a:ext uri="{FF2B5EF4-FFF2-40B4-BE49-F238E27FC236}">
                      <a16:creationId xmlns:a16="http://schemas.microsoft.com/office/drawing/2014/main" id="{BA122D31-97F4-4C2E-9075-790400E3898E}"/>
                    </a:ext>
                  </a:extLst>
                </p:cNvPr>
                <p:cNvSpPr/>
                <p:nvPr/>
              </p:nvSpPr>
              <p:spPr bwMode="auto">
                <a:xfrm>
                  <a:off x="3233738" y="4910137"/>
                  <a:ext cx="1144588" cy="579438"/>
                </a:xfrm>
                <a:custGeom>
                  <a:avLst/>
                  <a:gdLst>
                    <a:gd name="T0" fmla="*/ 0 w 540"/>
                    <a:gd name="T1" fmla="*/ 0 h 273"/>
                    <a:gd name="T2" fmla="*/ 540 w 540"/>
                    <a:gd name="T3" fmla="*/ 259 h 2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</a:cxnLst>
                  <a:rect l="0" t="0" r="r" b="b"/>
                  <a:pathLst>
                    <a:path w="540" h="273">
                      <a:moveTo>
                        <a:pt x="0" y="0"/>
                      </a:moveTo>
                      <a:cubicBezTo>
                        <a:pt x="0" y="0"/>
                        <a:pt x="249" y="273"/>
                        <a:pt x="540" y="259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8" name="Freeform: Shape 14">
                  <a:extLst>
                    <a:ext uri="{FF2B5EF4-FFF2-40B4-BE49-F238E27FC236}">
                      <a16:creationId xmlns:a16="http://schemas.microsoft.com/office/drawing/2014/main" id="{04734295-DC1E-4531-A1FF-1A5F9A18D0E3}"/>
                    </a:ext>
                  </a:extLst>
                </p:cNvPr>
                <p:cNvSpPr/>
                <p:nvPr/>
              </p:nvSpPr>
              <p:spPr bwMode="auto">
                <a:xfrm>
                  <a:off x="3036888" y="4711700"/>
                  <a:ext cx="1522413" cy="957263"/>
                </a:xfrm>
                <a:custGeom>
                  <a:avLst/>
                  <a:gdLst>
                    <a:gd name="T0" fmla="*/ 693 w 718"/>
                    <a:gd name="T1" fmla="*/ 412 h 452"/>
                    <a:gd name="T2" fmla="*/ 637 w 718"/>
                    <a:gd name="T3" fmla="*/ 437 h 452"/>
                    <a:gd name="T4" fmla="*/ 31 w 718"/>
                    <a:gd name="T5" fmla="*/ 150 h 452"/>
                    <a:gd name="T6" fmla="*/ 37 w 718"/>
                    <a:gd name="T7" fmla="*/ 32 h 452"/>
                    <a:gd name="T8" fmla="*/ 155 w 718"/>
                    <a:gd name="T9" fmla="*/ 37 h 452"/>
                    <a:gd name="T10" fmla="*/ 629 w 718"/>
                    <a:gd name="T11" fmla="*/ 269 h 452"/>
                    <a:gd name="T12" fmla="*/ 717 w 718"/>
                    <a:gd name="T13" fmla="*/ 349 h 452"/>
                    <a:gd name="T14" fmla="*/ 693 w 718"/>
                    <a:gd name="T15" fmla="*/ 412 h 4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18" h="452">
                      <a:moveTo>
                        <a:pt x="693" y="412"/>
                      </a:moveTo>
                      <a:cubicBezTo>
                        <a:pt x="678" y="426"/>
                        <a:pt x="659" y="435"/>
                        <a:pt x="637" y="437"/>
                      </a:cubicBezTo>
                      <a:cubicBezTo>
                        <a:pt x="311" y="452"/>
                        <a:pt x="42" y="162"/>
                        <a:pt x="31" y="150"/>
                      </a:cubicBezTo>
                      <a:cubicBezTo>
                        <a:pt x="0" y="116"/>
                        <a:pt x="2" y="63"/>
                        <a:pt x="37" y="32"/>
                      </a:cubicBezTo>
                      <a:cubicBezTo>
                        <a:pt x="71" y="0"/>
                        <a:pt x="124" y="3"/>
                        <a:pt x="155" y="37"/>
                      </a:cubicBezTo>
                      <a:cubicBezTo>
                        <a:pt x="159" y="41"/>
                        <a:pt x="383" y="281"/>
                        <a:pt x="629" y="269"/>
                      </a:cubicBezTo>
                      <a:cubicBezTo>
                        <a:pt x="676" y="267"/>
                        <a:pt x="715" y="302"/>
                        <a:pt x="717" y="349"/>
                      </a:cubicBezTo>
                      <a:cubicBezTo>
                        <a:pt x="718" y="373"/>
                        <a:pt x="709" y="396"/>
                        <a:pt x="693" y="412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19" name="Freeform: Shape 20">
                  <a:extLst>
                    <a:ext uri="{FF2B5EF4-FFF2-40B4-BE49-F238E27FC236}">
                      <a16:creationId xmlns:a16="http://schemas.microsoft.com/office/drawing/2014/main" id="{F976CE46-A073-4E0B-B260-FA9DFB20D6D5}"/>
                    </a:ext>
                  </a:extLst>
                </p:cNvPr>
                <p:cNvSpPr/>
                <p:nvPr/>
              </p:nvSpPr>
              <p:spPr bwMode="auto">
                <a:xfrm>
                  <a:off x="2117725" y="4819650"/>
                  <a:ext cx="381000" cy="454025"/>
                </a:xfrm>
                <a:custGeom>
                  <a:avLst/>
                  <a:gdLst>
                    <a:gd name="T0" fmla="*/ 42 w 180"/>
                    <a:gd name="T1" fmla="*/ 0 h 214"/>
                    <a:gd name="T2" fmla="*/ 104 w 180"/>
                    <a:gd name="T3" fmla="*/ 214 h 214"/>
                    <a:gd name="T4" fmla="*/ 180 w 180"/>
                    <a:gd name="T5" fmla="*/ 137 h 214"/>
                    <a:gd name="T6" fmla="*/ 42 w 180"/>
                    <a:gd name="T7" fmla="*/ 0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0" h="214">
                      <a:moveTo>
                        <a:pt x="42" y="0"/>
                      </a:moveTo>
                      <a:cubicBezTo>
                        <a:pt x="0" y="42"/>
                        <a:pt x="28" y="138"/>
                        <a:pt x="104" y="214"/>
                      </a:cubicBezTo>
                      <a:cubicBezTo>
                        <a:pt x="180" y="137"/>
                        <a:pt x="180" y="137"/>
                        <a:pt x="180" y="137"/>
                      </a:cubicBez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0" name="Freeform: Shape 21">
                  <a:extLst>
                    <a:ext uri="{FF2B5EF4-FFF2-40B4-BE49-F238E27FC236}">
                      <a16:creationId xmlns:a16="http://schemas.microsoft.com/office/drawing/2014/main" id="{71A812B9-4765-4A3A-8140-025A15F02B1D}"/>
                    </a:ext>
                  </a:extLst>
                </p:cNvPr>
                <p:cNvSpPr/>
                <p:nvPr/>
              </p:nvSpPr>
              <p:spPr bwMode="auto">
                <a:xfrm>
                  <a:off x="2143125" y="4078287"/>
                  <a:ext cx="1031875" cy="869950"/>
                </a:xfrm>
                <a:custGeom>
                  <a:avLst/>
                  <a:gdLst>
                    <a:gd name="T0" fmla="*/ 245 w 487"/>
                    <a:gd name="T1" fmla="*/ 411 h 411"/>
                    <a:gd name="T2" fmla="*/ 487 w 487"/>
                    <a:gd name="T3" fmla="*/ 168 h 411"/>
                    <a:gd name="T4" fmla="*/ 350 w 487"/>
                    <a:gd name="T5" fmla="*/ 31 h 411"/>
                    <a:gd name="T6" fmla="*/ 319 w 487"/>
                    <a:gd name="T7" fmla="*/ 0 h 411"/>
                    <a:gd name="T8" fmla="*/ 0 w 487"/>
                    <a:gd name="T9" fmla="*/ 319 h 411"/>
                    <a:gd name="T10" fmla="*/ 30 w 487"/>
                    <a:gd name="T11" fmla="*/ 350 h 411"/>
                    <a:gd name="T12" fmla="*/ 245 w 487"/>
                    <a:gd name="T13" fmla="*/ 411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7" h="411">
                      <a:moveTo>
                        <a:pt x="245" y="411"/>
                      </a:moveTo>
                      <a:cubicBezTo>
                        <a:pt x="487" y="168"/>
                        <a:pt x="487" y="168"/>
                        <a:pt x="487" y="168"/>
                      </a:cubicBezTo>
                      <a:cubicBezTo>
                        <a:pt x="350" y="31"/>
                        <a:pt x="350" y="31"/>
                        <a:pt x="350" y="31"/>
                      </a:cubicBezTo>
                      <a:cubicBezTo>
                        <a:pt x="319" y="0"/>
                        <a:pt x="319" y="0"/>
                        <a:pt x="319" y="0"/>
                      </a:cubicBezTo>
                      <a:cubicBezTo>
                        <a:pt x="0" y="319"/>
                        <a:pt x="0" y="319"/>
                        <a:pt x="0" y="319"/>
                      </a:cubicBezTo>
                      <a:cubicBezTo>
                        <a:pt x="30" y="350"/>
                        <a:pt x="30" y="350"/>
                        <a:pt x="30" y="350"/>
                      </a:cubicBezTo>
                      <a:cubicBezTo>
                        <a:pt x="73" y="307"/>
                        <a:pt x="169" y="335"/>
                        <a:pt x="245" y="411"/>
                      </a:cubicBez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1" name="Freeform: Shape 22">
                  <a:extLst>
                    <a:ext uri="{FF2B5EF4-FFF2-40B4-BE49-F238E27FC236}">
                      <a16:creationId xmlns:a16="http://schemas.microsoft.com/office/drawing/2014/main" id="{6FD80656-8826-41E8-9D53-C37D3FD898A2}"/>
                    </a:ext>
                  </a:extLst>
                </p:cNvPr>
                <p:cNvSpPr/>
                <p:nvPr/>
              </p:nvSpPr>
              <p:spPr bwMode="auto">
                <a:xfrm>
                  <a:off x="2206625" y="4729162"/>
                  <a:ext cx="455613" cy="381000"/>
                </a:xfrm>
                <a:custGeom>
                  <a:avLst/>
                  <a:gdLst>
                    <a:gd name="T0" fmla="*/ 215 w 215"/>
                    <a:gd name="T1" fmla="*/ 104 h 180"/>
                    <a:gd name="T2" fmla="*/ 0 w 215"/>
                    <a:gd name="T3" fmla="*/ 43 h 180"/>
                    <a:gd name="T4" fmla="*/ 138 w 215"/>
                    <a:gd name="T5" fmla="*/ 180 h 180"/>
                    <a:gd name="T6" fmla="*/ 215 w 215"/>
                    <a:gd name="T7" fmla="*/ 104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5" h="180">
                      <a:moveTo>
                        <a:pt x="215" y="104"/>
                      </a:moveTo>
                      <a:cubicBezTo>
                        <a:pt x="139" y="28"/>
                        <a:pt x="43" y="0"/>
                        <a:pt x="0" y="43"/>
                      </a:cubicBezTo>
                      <a:cubicBezTo>
                        <a:pt x="138" y="180"/>
                        <a:pt x="138" y="180"/>
                        <a:pt x="138" y="180"/>
                      </a:cubicBezTo>
                      <a:lnTo>
                        <a:pt x="215" y="104"/>
                      </a:ln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2" name="Freeform: Shape 23">
                  <a:extLst>
                    <a:ext uri="{FF2B5EF4-FFF2-40B4-BE49-F238E27FC236}">
                      <a16:creationId xmlns:a16="http://schemas.microsoft.com/office/drawing/2014/main" id="{73CF14DA-E8EC-4647-959E-704ED8A94DA3}"/>
                    </a:ext>
                  </a:extLst>
                </p:cNvPr>
                <p:cNvSpPr/>
                <p:nvPr/>
              </p:nvSpPr>
              <p:spPr bwMode="auto">
                <a:xfrm>
                  <a:off x="2884488" y="2743200"/>
                  <a:ext cx="1222375" cy="1690688"/>
                </a:xfrm>
                <a:custGeom>
                  <a:avLst/>
                  <a:gdLst>
                    <a:gd name="T0" fmla="*/ 577 w 577"/>
                    <a:gd name="T1" fmla="*/ 359 h 798"/>
                    <a:gd name="T2" fmla="*/ 233 w 577"/>
                    <a:gd name="T3" fmla="*/ 16 h 798"/>
                    <a:gd name="T4" fmla="*/ 178 w 577"/>
                    <a:gd name="T5" fmla="*/ 16 h 798"/>
                    <a:gd name="T6" fmla="*/ 178 w 577"/>
                    <a:gd name="T7" fmla="*/ 71 h 798"/>
                    <a:gd name="T8" fmla="*/ 192 w 577"/>
                    <a:gd name="T9" fmla="*/ 85 h 798"/>
                    <a:gd name="T10" fmla="*/ 0 w 577"/>
                    <a:gd name="T11" fmla="*/ 661 h 798"/>
                    <a:gd name="T12" fmla="*/ 137 w 577"/>
                    <a:gd name="T13" fmla="*/ 798 h 798"/>
                    <a:gd name="T14" fmla="*/ 577 w 577"/>
                    <a:gd name="T15" fmla="*/ 359 h 7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77" h="798">
                      <a:moveTo>
                        <a:pt x="577" y="359"/>
                      </a:moveTo>
                      <a:cubicBezTo>
                        <a:pt x="233" y="16"/>
                        <a:pt x="233" y="16"/>
                        <a:pt x="233" y="16"/>
                      </a:cubicBezTo>
                      <a:cubicBezTo>
                        <a:pt x="218" y="0"/>
                        <a:pt x="193" y="0"/>
                        <a:pt x="178" y="16"/>
                      </a:cubicBezTo>
                      <a:cubicBezTo>
                        <a:pt x="162" y="31"/>
                        <a:pt x="162" y="56"/>
                        <a:pt x="178" y="71"/>
                      </a:cubicBezTo>
                      <a:cubicBezTo>
                        <a:pt x="192" y="85"/>
                        <a:pt x="192" y="85"/>
                        <a:pt x="192" y="85"/>
                      </a:cubicBezTo>
                      <a:cubicBezTo>
                        <a:pt x="0" y="661"/>
                        <a:pt x="0" y="661"/>
                        <a:pt x="0" y="661"/>
                      </a:cubicBezTo>
                      <a:cubicBezTo>
                        <a:pt x="137" y="798"/>
                        <a:pt x="137" y="798"/>
                        <a:pt x="137" y="798"/>
                      </a:cubicBezTo>
                      <a:lnTo>
                        <a:pt x="577" y="359"/>
                      </a:ln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3" name="Freeform: Shape 24">
                  <a:extLst>
                    <a:ext uri="{FF2B5EF4-FFF2-40B4-BE49-F238E27FC236}">
                      <a16:creationId xmlns:a16="http://schemas.microsoft.com/office/drawing/2014/main" id="{5F6654CD-3C13-483D-8488-FAD149BA1946}"/>
                    </a:ext>
                  </a:extLst>
                </p:cNvPr>
                <p:cNvSpPr/>
                <p:nvPr/>
              </p:nvSpPr>
              <p:spPr bwMode="auto">
                <a:xfrm>
                  <a:off x="2338388" y="5110162"/>
                  <a:ext cx="452438" cy="382588"/>
                </a:xfrm>
                <a:custGeom>
                  <a:avLst/>
                  <a:gdLst>
                    <a:gd name="T0" fmla="*/ 214 w 214"/>
                    <a:gd name="T1" fmla="*/ 138 h 181"/>
                    <a:gd name="T2" fmla="*/ 76 w 214"/>
                    <a:gd name="T3" fmla="*/ 0 h 181"/>
                    <a:gd name="T4" fmla="*/ 0 w 214"/>
                    <a:gd name="T5" fmla="*/ 77 h 181"/>
                    <a:gd name="T6" fmla="*/ 214 w 214"/>
                    <a:gd name="T7" fmla="*/ 138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4" h="181">
                      <a:moveTo>
                        <a:pt x="214" y="138"/>
                      </a:moveTo>
                      <a:cubicBezTo>
                        <a:pt x="76" y="0"/>
                        <a:pt x="76" y="0"/>
                        <a:pt x="76" y="0"/>
                      </a:cubicBez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76" y="153"/>
                        <a:pt x="172" y="181"/>
                        <a:pt x="214" y="138"/>
                      </a:cubicBezTo>
                      <a:close/>
                    </a:path>
                  </a:pathLst>
                </a:custGeom>
                <a:solidFill>
                  <a:schemeClr val="tx2">
                    <a:lumMod val="40000"/>
                    <a:lumOff val="6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4" name="Freeform: Shape 25">
                  <a:extLst>
                    <a:ext uri="{FF2B5EF4-FFF2-40B4-BE49-F238E27FC236}">
                      <a16:creationId xmlns:a16="http://schemas.microsoft.com/office/drawing/2014/main" id="{B5C28AD4-58E7-48AB-9FA1-1519978A9A3B}"/>
                    </a:ext>
                  </a:extLst>
                </p:cNvPr>
                <p:cNvSpPr/>
                <p:nvPr/>
              </p:nvSpPr>
              <p:spPr bwMode="auto">
                <a:xfrm>
                  <a:off x="2662238" y="4433887"/>
                  <a:ext cx="871538" cy="1033463"/>
                </a:xfrm>
                <a:custGeom>
                  <a:avLst/>
                  <a:gdLst>
                    <a:gd name="T0" fmla="*/ 0 w 411"/>
                    <a:gd name="T1" fmla="*/ 243 h 488"/>
                    <a:gd name="T2" fmla="*/ 61 w 411"/>
                    <a:gd name="T3" fmla="*/ 457 h 488"/>
                    <a:gd name="T4" fmla="*/ 91 w 411"/>
                    <a:gd name="T5" fmla="*/ 488 h 488"/>
                    <a:gd name="T6" fmla="*/ 411 w 411"/>
                    <a:gd name="T7" fmla="*/ 168 h 488"/>
                    <a:gd name="T8" fmla="*/ 380 w 411"/>
                    <a:gd name="T9" fmla="*/ 138 h 488"/>
                    <a:gd name="T10" fmla="*/ 242 w 411"/>
                    <a:gd name="T11" fmla="*/ 0 h 488"/>
                    <a:gd name="T12" fmla="*/ 0 w 411"/>
                    <a:gd name="T13" fmla="*/ 243 h 4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1" h="488">
                      <a:moveTo>
                        <a:pt x="0" y="243"/>
                      </a:moveTo>
                      <a:cubicBezTo>
                        <a:pt x="76" y="319"/>
                        <a:pt x="103" y="415"/>
                        <a:pt x="61" y="457"/>
                      </a:cubicBezTo>
                      <a:cubicBezTo>
                        <a:pt x="91" y="488"/>
                        <a:pt x="91" y="488"/>
                        <a:pt x="91" y="488"/>
                      </a:cubicBezTo>
                      <a:cubicBezTo>
                        <a:pt x="411" y="168"/>
                        <a:pt x="411" y="168"/>
                        <a:pt x="411" y="168"/>
                      </a:cubicBezTo>
                      <a:cubicBezTo>
                        <a:pt x="380" y="138"/>
                        <a:pt x="380" y="138"/>
                        <a:pt x="380" y="138"/>
                      </a:cubicBezTo>
                      <a:cubicBezTo>
                        <a:pt x="242" y="0"/>
                        <a:pt x="242" y="0"/>
                        <a:pt x="242" y="0"/>
                      </a:cubicBezTo>
                      <a:lnTo>
                        <a:pt x="0" y="243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5" name="Freeform: Shape 26">
                  <a:extLst>
                    <a:ext uri="{FF2B5EF4-FFF2-40B4-BE49-F238E27FC236}">
                      <a16:creationId xmlns:a16="http://schemas.microsoft.com/office/drawing/2014/main" id="{1B98A34B-9C6E-459B-9B8A-836C0C52B7AF}"/>
                    </a:ext>
                  </a:extLst>
                </p:cNvPr>
                <p:cNvSpPr/>
                <p:nvPr/>
              </p:nvSpPr>
              <p:spPr bwMode="auto">
                <a:xfrm>
                  <a:off x="2498725" y="4948237"/>
                  <a:ext cx="381000" cy="454025"/>
                </a:xfrm>
                <a:custGeom>
                  <a:avLst/>
                  <a:gdLst>
                    <a:gd name="T0" fmla="*/ 77 w 180"/>
                    <a:gd name="T1" fmla="*/ 0 h 214"/>
                    <a:gd name="T2" fmla="*/ 0 w 180"/>
                    <a:gd name="T3" fmla="*/ 76 h 214"/>
                    <a:gd name="T4" fmla="*/ 138 w 180"/>
                    <a:gd name="T5" fmla="*/ 214 h 214"/>
                    <a:gd name="T6" fmla="*/ 77 w 180"/>
                    <a:gd name="T7" fmla="*/ 0 h 2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0" h="214">
                      <a:moveTo>
                        <a:pt x="77" y="0"/>
                      </a:move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138" y="214"/>
                        <a:pt x="138" y="214"/>
                        <a:pt x="138" y="214"/>
                      </a:cubicBezTo>
                      <a:cubicBezTo>
                        <a:pt x="180" y="172"/>
                        <a:pt x="153" y="76"/>
                        <a:pt x="77" y="0"/>
                      </a:cubicBez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6" name="Freeform: Shape 27">
                  <a:extLst>
                    <a:ext uri="{FF2B5EF4-FFF2-40B4-BE49-F238E27FC236}">
                      <a16:creationId xmlns:a16="http://schemas.microsoft.com/office/drawing/2014/main" id="{AAA6F24E-2EC6-44E4-8FFC-9BECBF1278DE}"/>
                    </a:ext>
                  </a:extLst>
                </p:cNvPr>
                <p:cNvSpPr/>
                <p:nvPr/>
              </p:nvSpPr>
              <p:spPr bwMode="auto">
                <a:xfrm>
                  <a:off x="3175000" y="3503612"/>
                  <a:ext cx="1690688" cy="1222375"/>
                </a:xfrm>
                <a:custGeom>
                  <a:avLst/>
                  <a:gdLst>
                    <a:gd name="T0" fmla="*/ 138 w 798"/>
                    <a:gd name="T1" fmla="*/ 577 h 577"/>
                    <a:gd name="T2" fmla="*/ 714 w 798"/>
                    <a:gd name="T3" fmla="*/ 385 h 577"/>
                    <a:gd name="T4" fmla="*/ 728 w 798"/>
                    <a:gd name="T5" fmla="*/ 399 h 577"/>
                    <a:gd name="T6" fmla="*/ 783 w 798"/>
                    <a:gd name="T7" fmla="*/ 399 h 577"/>
                    <a:gd name="T8" fmla="*/ 783 w 798"/>
                    <a:gd name="T9" fmla="*/ 344 h 577"/>
                    <a:gd name="T10" fmla="*/ 440 w 798"/>
                    <a:gd name="T11" fmla="*/ 0 h 577"/>
                    <a:gd name="T12" fmla="*/ 0 w 798"/>
                    <a:gd name="T13" fmla="*/ 439 h 577"/>
                    <a:gd name="T14" fmla="*/ 138 w 798"/>
                    <a:gd name="T15" fmla="*/ 577 h 5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98" h="577">
                      <a:moveTo>
                        <a:pt x="138" y="577"/>
                      </a:moveTo>
                      <a:cubicBezTo>
                        <a:pt x="714" y="385"/>
                        <a:pt x="714" y="385"/>
                        <a:pt x="714" y="385"/>
                      </a:cubicBezTo>
                      <a:cubicBezTo>
                        <a:pt x="728" y="399"/>
                        <a:pt x="728" y="399"/>
                        <a:pt x="728" y="399"/>
                      </a:cubicBezTo>
                      <a:cubicBezTo>
                        <a:pt x="743" y="414"/>
                        <a:pt x="768" y="414"/>
                        <a:pt x="783" y="399"/>
                      </a:cubicBezTo>
                      <a:cubicBezTo>
                        <a:pt x="798" y="384"/>
                        <a:pt x="798" y="359"/>
                        <a:pt x="783" y="344"/>
                      </a:cubicBezTo>
                      <a:cubicBezTo>
                        <a:pt x="440" y="0"/>
                        <a:pt x="440" y="0"/>
                        <a:pt x="440" y="0"/>
                      </a:cubicBezTo>
                      <a:cubicBezTo>
                        <a:pt x="0" y="439"/>
                        <a:pt x="0" y="439"/>
                        <a:pt x="0" y="439"/>
                      </a:cubicBezTo>
                      <a:lnTo>
                        <a:pt x="138" y="577"/>
                      </a:ln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7" name="Freeform: Shape 28">
                  <a:extLst>
                    <a:ext uri="{FF2B5EF4-FFF2-40B4-BE49-F238E27FC236}">
                      <a16:creationId xmlns:a16="http://schemas.microsoft.com/office/drawing/2014/main" id="{ED37AE11-A3D6-4F21-A340-64EEE527D2A5}"/>
                    </a:ext>
                  </a:extLst>
                </p:cNvPr>
                <p:cNvSpPr/>
                <p:nvPr/>
              </p:nvSpPr>
              <p:spPr bwMode="auto">
                <a:xfrm>
                  <a:off x="3884613" y="469900"/>
                  <a:ext cx="1149350" cy="1147763"/>
                </a:xfrm>
                <a:custGeom>
                  <a:avLst/>
                  <a:gdLst>
                    <a:gd name="T0" fmla="*/ 516 w 542"/>
                    <a:gd name="T1" fmla="*/ 317 h 542"/>
                    <a:gd name="T2" fmla="*/ 224 w 542"/>
                    <a:gd name="T3" fmla="*/ 516 h 542"/>
                    <a:gd name="T4" fmla="*/ 26 w 542"/>
                    <a:gd name="T5" fmla="*/ 224 h 542"/>
                    <a:gd name="T6" fmla="*/ 318 w 542"/>
                    <a:gd name="T7" fmla="*/ 25 h 542"/>
                    <a:gd name="T8" fmla="*/ 516 w 542"/>
                    <a:gd name="T9" fmla="*/ 317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2" h="542">
                      <a:moveTo>
                        <a:pt x="516" y="317"/>
                      </a:moveTo>
                      <a:cubicBezTo>
                        <a:pt x="490" y="453"/>
                        <a:pt x="359" y="542"/>
                        <a:pt x="224" y="516"/>
                      </a:cubicBezTo>
                      <a:cubicBezTo>
                        <a:pt x="89" y="490"/>
                        <a:pt x="0" y="359"/>
                        <a:pt x="26" y="224"/>
                      </a:cubicBezTo>
                      <a:cubicBezTo>
                        <a:pt x="51" y="88"/>
                        <a:pt x="182" y="0"/>
                        <a:pt x="318" y="25"/>
                      </a:cubicBezTo>
                      <a:cubicBezTo>
                        <a:pt x="453" y="51"/>
                        <a:pt x="542" y="182"/>
                        <a:pt x="516" y="31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chemeClr val="accent1"/>
                  </a:solidFill>
                  <a:round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8" name="Freeform: Shape 29">
                  <a:extLst>
                    <a:ext uri="{FF2B5EF4-FFF2-40B4-BE49-F238E27FC236}">
                      <a16:creationId xmlns:a16="http://schemas.microsoft.com/office/drawing/2014/main" id="{9841B774-615D-42D2-B07C-A5F039D7F8A0}"/>
                    </a:ext>
                  </a:extLst>
                </p:cNvPr>
                <p:cNvSpPr/>
                <p:nvPr/>
              </p:nvSpPr>
              <p:spPr bwMode="auto">
                <a:xfrm>
                  <a:off x="6919913" y="542925"/>
                  <a:ext cx="1149350" cy="1150938"/>
                </a:xfrm>
                <a:custGeom>
                  <a:avLst/>
                  <a:gdLst>
                    <a:gd name="T0" fmla="*/ 516 w 542"/>
                    <a:gd name="T1" fmla="*/ 318 h 543"/>
                    <a:gd name="T2" fmla="*/ 224 w 542"/>
                    <a:gd name="T3" fmla="*/ 517 h 543"/>
                    <a:gd name="T4" fmla="*/ 25 w 542"/>
                    <a:gd name="T5" fmla="*/ 225 h 543"/>
                    <a:gd name="T6" fmla="*/ 318 w 542"/>
                    <a:gd name="T7" fmla="*/ 26 h 543"/>
                    <a:gd name="T8" fmla="*/ 516 w 542"/>
                    <a:gd name="T9" fmla="*/ 318 h 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2" h="543">
                      <a:moveTo>
                        <a:pt x="516" y="318"/>
                      </a:moveTo>
                      <a:cubicBezTo>
                        <a:pt x="490" y="454"/>
                        <a:pt x="359" y="543"/>
                        <a:pt x="224" y="517"/>
                      </a:cubicBezTo>
                      <a:cubicBezTo>
                        <a:pt x="88" y="491"/>
                        <a:pt x="0" y="360"/>
                        <a:pt x="25" y="225"/>
                      </a:cubicBezTo>
                      <a:cubicBezTo>
                        <a:pt x="51" y="89"/>
                        <a:pt x="182" y="0"/>
                        <a:pt x="318" y="26"/>
                      </a:cubicBezTo>
                      <a:cubicBezTo>
                        <a:pt x="453" y="52"/>
                        <a:pt x="542" y="183"/>
                        <a:pt x="516" y="31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chemeClr val="accent1"/>
                  </a:solidFill>
                  <a:round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29" name="Freeform: Shape 30">
                  <a:extLst>
                    <a:ext uri="{FF2B5EF4-FFF2-40B4-BE49-F238E27FC236}">
                      <a16:creationId xmlns:a16="http://schemas.microsoft.com/office/drawing/2014/main" id="{F60EE74F-75C6-4F8E-B6C3-FFB8A44AAF21}"/>
                    </a:ext>
                  </a:extLst>
                </p:cNvPr>
                <p:cNvSpPr/>
                <p:nvPr/>
              </p:nvSpPr>
              <p:spPr bwMode="auto">
                <a:xfrm>
                  <a:off x="7600950" y="985837"/>
                  <a:ext cx="12700" cy="3175"/>
                </a:xfrm>
                <a:custGeom>
                  <a:avLst/>
                  <a:gdLst>
                    <a:gd name="T0" fmla="*/ 0 w 6"/>
                    <a:gd name="T1" fmla="*/ 0 h 1"/>
                    <a:gd name="T2" fmla="*/ 6 w 6"/>
                    <a:gd name="T3" fmla="*/ 1 h 1"/>
                    <a:gd name="T4" fmla="*/ 0 w 6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1">
                      <a:moveTo>
                        <a:pt x="0" y="0"/>
                      </a:moveTo>
                      <a:cubicBezTo>
                        <a:pt x="2" y="0"/>
                        <a:pt x="4" y="1"/>
                        <a:pt x="6" y="1"/>
                      </a:cubicBezTo>
                      <a:cubicBezTo>
                        <a:pt x="4" y="1"/>
                        <a:pt x="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0" name="Freeform: Shape 31">
                  <a:extLst>
                    <a:ext uri="{FF2B5EF4-FFF2-40B4-BE49-F238E27FC236}">
                      <a16:creationId xmlns:a16="http://schemas.microsoft.com/office/drawing/2014/main" id="{F0BBEFCE-CA91-4612-948C-B0487556D673}"/>
                    </a:ext>
                  </a:extLst>
                </p:cNvPr>
                <p:cNvSpPr/>
                <p:nvPr/>
              </p:nvSpPr>
              <p:spPr bwMode="auto">
                <a:xfrm>
                  <a:off x="7634288" y="992187"/>
                  <a:ext cx="19050" cy="3175"/>
                </a:xfrm>
                <a:custGeom>
                  <a:avLst/>
                  <a:gdLst>
                    <a:gd name="T0" fmla="*/ 8 w 9"/>
                    <a:gd name="T1" fmla="*/ 1 h 1"/>
                    <a:gd name="T2" fmla="*/ 2 w 9"/>
                    <a:gd name="T3" fmla="*/ 0 h 1"/>
                    <a:gd name="T4" fmla="*/ 0 w 9"/>
                    <a:gd name="T5" fmla="*/ 0 h 1"/>
                    <a:gd name="T6" fmla="*/ 9 w 9"/>
                    <a:gd name="T7" fmla="*/ 1 h 1"/>
                    <a:gd name="T8" fmla="*/ 8 w 9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">
                      <a:moveTo>
                        <a:pt x="8" y="1"/>
                      </a:moveTo>
                      <a:cubicBezTo>
                        <a:pt x="6" y="1"/>
                        <a:pt x="4" y="1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3" y="0"/>
                        <a:pt x="6" y="1"/>
                        <a:pt x="9" y="1"/>
                      </a:cubicBezTo>
                      <a:cubicBezTo>
                        <a:pt x="9" y="1"/>
                        <a:pt x="9" y="1"/>
                        <a:pt x="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1" name="Freeform: Shape 32">
                  <a:extLst>
                    <a:ext uri="{FF2B5EF4-FFF2-40B4-BE49-F238E27FC236}">
                      <a16:creationId xmlns:a16="http://schemas.microsoft.com/office/drawing/2014/main" id="{DB4475CF-A5B8-4187-86E3-8D4C739A9640}"/>
                    </a:ext>
                  </a:extLst>
                </p:cNvPr>
                <p:cNvSpPr/>
                <p:nvPr/>
              </p:nvSpPr>
              <p:spPr bwMode="auto">
                <a:xfrm>
                  <a:off x="7658100" y="995362"/>
                  <a:ext cx="17463" cy="0"/>
                </a:xfrm>
                <a:custGeom>
                  <a:avLst/>
                  <a:gdLst>
                    <a:gd name="T0" fmla="*/ 0 w 8"/>
                    <a:gd name="T1" fmla="*/ 8 w 8"/>
                    <a:gd name="T2" fmla="*/ 0 w 8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8">
                      <a:moveTo>
                        <a:pt x="0" y="0"/>
                      </a:moveTo>
                      <a:cubicBezTo>
                        <a:pt x="3" y="0"/>
                        <a:pt x="5" y="0"/>
                        <a:pt x="8" y="0"/>
                      </a:cubicBezTo>
                      <a:cubicBezTo>
                        <a:pt x="5" y="0"/>
                        <a:pt x="3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2" name="Freeform: Shape 33">
                  <a:extLst>
                    <a:ext uri="{FF2B5EF4-FFF2-40B4-BE49-F238E27FC236}">
                      <a16:creationId xmlns:a16="http://schemas.microsoft.com/office/drawing/2014/main" id="{5F259310-D77B-4A80-99AE-3E87625698D7}"/>
                    </a:ext>
                  </a:extLst>
                </p:cNvPr>
                <p:cNvSpPr/>
                <p:nvPr/>
              </p:nvSpPr>
              <p:spPr bwMode="auto">
                <a:xfrm>
                  <a:off x="7618413" y="990600"/>
                  <a:ext cx="15875" cy="1588"/>
                </a:xfrm>
                <a:custGeom>
                  <a:avLst/>
                  <a:gdLst>
                    <a:gd name="T0" fmla="*/ 0 w 8"/>
                    <a:gd name="T1" fmla="*/ 0 h 1"/>
                    <a:gd name="T2" fmla="*/ 8 w 8"/>
                    <a:gd name="T3" fmla="*/ 1 h 1"/>
                    <a:gd name="T4" fmla="*/ 0 w 8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1">
                      <a:moveTo>
                        <a:pt x="0" y="0"/>
                      </a:moveTo>
                      <a:cubicBezTo>
                        <a:pt x="3" y="0"/>
                        <a:pt x="5" y="1"/>
                        <a:pt x="8" y="1"/>
                      </a:cubicBezTo>
                      <a:cubicBezTo>
                        <a:pt x="5" y="1"/>
                        <a:pt x="3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3" name="Freeform: Shape 34">
                  <a:extLst>
                    <a:ext uri="{FF2B5EF4-FFF2-40B4-BE49-F238E27FC236}">
                      <a16:creationId xmlns:a16="http://schemas.microsoft.com/office/drawing/2014/main" id="{B48C79C8-5629-437E-B78F-ED3395183CFE}"/>
                    </a:ext>
                  </a:extLst>
                </p:cNvPr>
                <p:cNvSpPr/>
                <p:nvPr/>
              </p:nvSpPr>
              <p:spPr bwMode="auto">
                <a:xfrm>
                  <a:off x="7564438" y="973137"/>
                  <a:ext cx="30163" cy="11113"/>
                </a:xfrm>
                <a:custGeom>
                  <a:avLst/>
                  <a:gdLst>
                    <a:gd name="T0" fmla="*/ 8 w 14"/>
                    <a:gd name="T1" fmla="*/ 3 h 5"/>
                    <a:gd name="T2" fmla="*/ 5 w 14"/>
                    <a:gd name="T3" fmla="*/ 1 h 5"/>
                    <a:gd name="T4" fmla="*/ 0 w 14"/>
                    <a:gd name="T5" fmla="*/ 0 h 5"/>
                    <a:gd name="T6" fmla="*/ 14 w 14"/>
                    <a:gd name="T7" fmla="*/ 5 h 5"/>
                    <a:gd name="T8" fmla="*/ 8 w 14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5">
                      <a:moveTo>
                        <a:pt x="8" y="3"/>
                      </a:moveTo>
                      <a:cubicBezTo>
                        <a:pt x="7" y="2"/>
                        <a:pt x="6" y="2"/>
                        <a:pt x="5" y="1"/>
                      </a:cubicBezTo>
                      <a:cubicBezTo>
                        <a:pt x="3" y="1"/>
                        <a:pt x="2" y="0"/>
                        <a:pt x="0" y="0"/>
                      </a:cubicBezTo>
                      <a:cubicBezTo>
                        <a:pt x="5" y="2"/>
                        <a:pt x="10" y="3"/>
                        <a:pt x="14" y="5"/>
                      </a:cubicBezTo>
                      <a:cubicBezTo>
                        <a:pt x="12" y="4"/>
                        <a:pt x="10" y="3"/>
                        <a:pt x="8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4" name="Freeform: Shape 35">
                  <a:extLst>
                    <a:ext uri="{FF2B5EF4-FFF2-40B4-BE49-F238E27FC236}">
                      <a16:creationId xmlns:a16="http://schemas.microsoft.com/office/drawing/2014/main" id="{3DD38AA3-8DD0-4636-9338-43C579F991CA}"/>
                    </a:ext>
                  </a:extLst>
                </p:cNvPr>
                <p:cNvSpPr/>
                <p:nvPr/>
              </p:nvSpPr>
              <p:spPr bwMode="auto">
                <a:xfrm>
                  <a:off x="7594600" y="984250"/>
                  <a:ext cx="6350" cy="1588"/>
                </a:xfrm>
                <a:custGeom>
                  <a:avLst/>
                  <a:gdLst>
                    <a:gd name="T0" fmla="*/ 3 w 3"/>
                    <a:gd name="T1" fmla="*/ 1 h 1"/>
                    <a:gd name="T2" fmla="*/ 3 w 3"/>
                    <a:gd name="T3" fmla="*/ 1 h 1"/>
                    <a:gd name="T4" fmla="*/ 0 w 3"/>
                    <a:gd name="T5" fmla="*/ 0 h 1"/>
                    <a:gd name="T6" fmla="*/ 0 w 3"/>
                    <a:gd name="T7" fmla="*/ 0 h 1"/>
                    <a:gd name="T8" fmla="*/ 3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2" y="0"/>
                        <a:pt x="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5" name="Freeform: Shape 36">
                  <a:extLst>
                    <a:ext uri="{FF2B5EF4-FFF2-40B4-BE49-F238E27FC236}">
                      <a16:creationId xmlns:a16="http://schemas.microsoft.com/office/drawing/2014/main" id="{461DAB53-66CC-44F0-BDAC-8640875C6166}"/>
                    </a:ext>
                  </a:extLst>
                </p:cNvPr>
                <p:cNvSpPr/>
                <p:nvPr/>
              </p:nvSpPr>
              <p:spPr bwMode="auto">
                <a:xfrm>
                  <a:off x="7613650" y="989012"/>
                  <a:ext cx="4763" cy="1588"/>
                </a:xfrm>
                <a:custGeom>
                  <a:avLst/>
                  <a:gdLst>
                    <a:gd name="T0" fmla="*/ 2 w 2"/>
                    <a:gd name="T1" fmla="*/ 1 h 1"/>
                    <a:gd name="T2" fmla="*/ 2 w 2"/>
                    <a:gd name="T3" fmla="*/ 1 h 1"/>
                    <a:gd name="T4" fmla="*/ 0 w 2"/>
                    <a:gd name="T5" fmla="*/ 0 h 1"/>
                    <a:gd name="T6" fmla="*/ 0 w 2"/>
                    <a:gd name="T7" fmla="*/ 0 h 1"/>
                    <a:gd name="T8" fmla="*/ 2 w 2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6" name="Freeform: Shape 37">
                  <a:extLst>
                    <a:ext uri="{FF2B5EF4-FFF2-40B4-BE49-F238E27FC236}">
                      <a16:creationId xmlns:a16="http://schemas.microsoft.com/office/drawing/2014/main" id="{3FF148DE-376B-4433-AEDB-5A868670E022}"/>
                    </a:ext>
                  </a:extLst>
                </p:cNvPr>
                <p:cNvSpPr/>
                <p:nvPr/>
              </p:nvSpPr>
              <p:spPr bwMode="auto">
                <a:xfrm>
                  <a:off x="7653338" y="995362"/>
                  <a:ext cx="4763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  <a:gd name="T3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7" name="Freeform: Shape 38">
                  <a:extLst>
                    <a:ext uri="{FF2B5EF4-FFF2-40B4-BE49-F238E27FC236}">
                      <a16:creationId xmlns:a16="http://schemas.microsoft.com/office/drawing/2014/main" id="{661337A4-37AF-4B79-96C3-ED014492E405}"/>
                    </a:ext>
                  </a:extLst>
                </p:cNvPr>
                <p:cNvSpPr/>
                <p:nvPr/>
              </p:nvSpPr>
              <p:spPr bwMode="auto">
                <a:xfrm flipH="1">
                  <a:off x="7634288" y="99218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8" name="Freeform: Shape 39">
                  <a:extLst>
                    <a:ext uri="{FF2B5EF4-FFF2-40B4-BE49-F238E27FC236}">
                      <a16:creationId xmlns:a16="http://schemas.microsoft.com/office/drawing/2014/main" id="{0DB11B3A-4C42-457D-8FFD-168076BBECEE}"/>
                    </a:ext>
                  </a:extLst>
                </p:cNvPr>
                <p:cNvSpPr/>
                <p:nvPr/>
              </p:nvSpPr>
              <p:spPr bwMode="auto">
                <a:xfrm>
                  <a:off x="6786563" y="1931987"/>
                  <a:ext cx="1149350" cy="1147763"/>
                </a:xfrm>
                <a:custGeom>
                  <a:avLst/>
                  <a:gdLst>
                    <a:gd name="T0" fmla="*/ 517 w 542"/>
                    <a:gd name="T1" fmla="*/ 318 h 542"/>
                    <a:gd name="T2" fmla="*/ 224 w 542"/>
                    <a:gd name="T3" fmla="*/ 516 h 542"/>
                    <a:gd name="T4" fmla="*/ 26 w 542"/>
                    <a:gd name="T5" fmla="*/ 224 h 542"/>
                    <a:gd name="T6" fmla="*/ 318 w 542"/>
                    <a:gd name="T7" fmla="*/ 26 h 542"/>
                    <a:gd name="T8" fmla="*/ 517 w 542"/>
                    <a:gd name="T9" fmla="*/ 318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2" h="542">
                      <a:moveTo>
                        <a:pt x="517" y="318"/>
                      </a:moveTo>
                      <a:cubicBezTo>
                        <a:pt x="491" y="453"/>
                        <a:pt x="360" y="542"/>
                        <a:pt x="224" y="516"/>
                      </a:cubicBezTo>
                      <a:cubicBezTo>
                        <a:pt x="89" y="490"/>
                        <a:pt x="0" y="360"/>
                        <a:pt x="26" y="224"/>
                      </a:cubicBezTo>
                      <a:cubicBezTo>
                        <a:pt x="52" y="89"/>
                        <a:pt x="183" y="0"/>
                        <a:pt x="318" y="26"/>
                      </a:cubicBezTo>
                      <a:cubicBezTo>
                        <a:pt x="454" y="52"/>
                        <a:pt x="542" y="183"/>
                        <a:pt x="517" y="31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chemeClr val="accent1"/>
                  </a:solidFill>
                  <a:round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9" name="Freeform: Shape 40">
                  <a:extLst>
                    <a:ext uri="{FF2B5EF4-FFF2-40B4-BE49-F238E27FC236}">
                      <a16:creationId xmlns:a16="http://schemas.microsoft.com/office/drawing/2014/main" id="{72686CF2-7BE2-4A11-A0C6-A94BACE6DBF3}"/>
                    </a:ext>
                  </a:extLst>
                </p:cNvPr>
                <p:cNvSpPr/>
                <p:nvPr/>
              </p:nvSpPr>
              <p:spPr bwMode="auto">
                <a:xfrm>
                  <a:off x="7232650" y="2478087"/>
                  <a:ext cx="9525" cy="11113"/>
                </a:xfrm>
                <a:custGeom>
                  <a:avLst/>
                  <a:gdLst>
                    <a:gd name="T0" fmla="*/ 5 w 5"/>
                    <a:gd name="T1" fmla="*/ 0 h 5"/>
                    <a:gd name="T2" fmla="*/ 0 w 5"/>
                    <a:gd name="T3" fmla="*/ 5 h 5"/>
                    <a:gd name="T4" fmla="*/ 5 w 5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5" y="0"/>
                      </a:moveTo>
                      <a:cubicBezTo>
                        <a:pt x="3" y="1"/>
                        <a:pt x="1" y="3"/>
                        <a:pt x="0" y="5"/>
                      </a:cubicBezTo>
                      <a:cubicBezTo>
                        <a:pt x="1" y="3"/>
                        <a:pt x="3" y="1"/>
                        <a:pt x="5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0" name="Freeform: Shape 41">
                  <a:extLst>
                    <a:ext uri="{FF2B5EF4-FFF2-40B4-BE49-F238E27FC236}">
                      <a16:creationId xmlns:a16="http://schemas.microsoft.com/office/drawing/2014/main" id="{B390B4B2-98A5-4631-A518-8E9801BA8917}"/>
                    </a:ext>
                  </a:extLst>
                </p:cNvPr>
                <p:cNvSpPr/>
                <p:nvPr/>
              </p:nvSpPr>
              <p:spPr bwMode="auto">
                <a:xfrm>
                  <a:off x="7213600" y="2501900"/>
                  <a:ext cx="6350" cy="9525"/>
                </a:xfrm>
                <a:custGeom>
                  <a:avLst/>
                  <a:gdLst>
                    <a:gd name="T0" fmla="*/ 3 w 3"/>
                    <a:gd name="T1" fmla="*/ 0 h 5"/>
                    <a:gd name="T2" fmla="*/ 0 w 3"/>
                    <a:gd name="T3" fmla="*/ 5 h 5"/>
                    <a:gd name="T4" fmla="*/ 3 w 3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0"/>
                      </a:moveTo>
                      <a:cubicBezTo>
                        <a:pt x="2" y="1"/>
                        <a:pt x="1" y="3"/>
                        <a:pt x="0" y="5"/>
                      </a:cubicBezTo>
                      <a:cubicBezTo>
                        <a:pt x="1" y="3"/>
                        <a:pt x="2" y="1"/>
                        <a:pt x="3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1" name="Freeform: Shape 42">
                  <a:extLst>
                    <a:ext uri="{FF2B5EF4-FFF2-40B4-BE49-F238E27FC236}">
                      <a16:creationId xmlns:a16="http://schemas.microsoft.com/office/drawing/2014/main" id="{33D68995-DD0A-4B7D-ACEE-7885F7D08605}"/>
                    </a:ext>
                  </a:extLst>
                </p:cNvPr>
                <p:cNvSpPr/>
                <p:nvPr/>
              </p:nvSpPr>
              <p:spPr bwMode="auto">
                <a:xfrm>
                  <a:off x="7219950" y="2489200"/>
                  <a:ext cx="9525" cy="9525"/>
                </a:xfrm>
                <a:custGeom>
                  <a:avLst/>
                  <a:gdLst>
                    <a:gd name="T0" fmla="*/ 0 w 5"/>
                    <a:gd name="T1" fmla="*/ 5 h 5"/>
                    <a:gd name="T2" fmla="*/ 5 w 5"/>
                    <a:gd name="T3" fmla="*/ 0 h 5"/>
                    <a:gd name="T4" fmla="*/ 0 w 5"/>
                    <a:gd name="T5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0" y="5"/>
                      </a:moveTo>
                      <a:cubicBezTo>
                        <a:pt x="2" y="4"/>
                        <a:pt x="3" y="2"/>
                        <a:pt x="5" y="0"/>
                      </a:cubicBezTo>
                      <a:cubicBezTo>
                        <a:pt x="3" y="2"/>
                        <a:pt x="2" y="4"/>
                        <a:pt x="0" y="5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2" name="Freeform: Shape 43">
                  <a:extLst>
                    <a:ext uri="{FF2B5EF4-FFF2-40B4-BE49-F238E27FC236}">
                      <a16:creationId xmlns:a16="http://schemas.microsoft.com/office/drawing/2014/main" id="{B3E5C45E-6F58-466C-8174-CB993B603D48}"/>
                    </a:ext>
                  </a:extLst>
                </p:cNvPr>
                <p:cNvSpPr/>
                <p:nvPr/>
              </p:nvSpPr>
              <p:spPr bwMode="auto">
                <a:xfrm>
                  <a:off x="7204075" y="2514600"/>
                  <a:ext cx="6350" cy="12700"/>
                </a:xfrm>
                <a:custGeom>
                  <a:avLst/>
                  <a:gdLst>
                    <a:gd name="T0" fmla="*/ 0 w 3"/>
                    <a:gd name="T1" fmla="*/ 6 h 6"/>
                    <a:gd name="T2" fmla="*/ 3 w 3"/>
                    <a:gd name="T3" fmla="*/ 0 h 6"/>
                    <a:gd name="T4" fmla="*/ 0 w 3"/>
                    <a:gd name="T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6">
                      <a:moveTo>
                        <a:pt x="0" y="6"/>
                      </a:moveTo>
                      <a:cubicBezTo>
                        <a:pt x="1" y="4"/>
                        <a:pt x="2" y="2"/>
                        <a:pt x="3" y="0"/>
                      </a:cubicBezTo>
                      <a:cubicBezTo>
                        <a:pt x="2" y="2"/>
                        <a:pt x="1" y="4"/>
                        <a:pt x="0" y="6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3" name="Freeform: Shape 44">
                  <a:extLst>
                    <a:ext uri="{FF2B5EF4-FFF2-40B4-BE49-F238E27FC236}">
                      <a16:creationId xmlns:a16="http://schemas.microsoft.com/office/drawing/2014/main" id="{5535CAE8-837B-4068-9088-6FF616B3911F}"/>
                    </a:ext>
                  </a:extLst>
                </p:cNvPr>
                <p:cNvSpPr/>
                <p:nvPr/>
              </p:nvSpPr>
              <p:spPr bwMode="auto">
                <a:xfrm>
                  <a:off x="7254875" y="2463800"/>
                  <a:ext cx="9525" cy="6350"/>
                </a:xfrm>
                <a:custGeom>
                  <a:avLst/>
                  <a:gdLst>
                    <a:gd name="T0" fmla="*/ 4 w 4"/>
                    <a:gd name="T1" fmla="*/ 0 h 3"/>
                    <a:gd name="T2" fmla="*/ 0 w 4"/>
                    <a:gd name="T3" fmla="*/ 3 h 3"/>
                    <a:gd name="T4" fmla="*/ 4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3" y="1"/>
                        <a:pt x="1" y="2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4" name="Freeform: Shape 45">
                  <a:extLst>
                    <a:ext uri="{FF2B5EF4-FFF2-40B4-BE49-F238E27FC236}">
                      <a16:creationId xmlns:a16="http://schemas.microsoft.com/office/drawing/2014/main" id="{32270327-CB96-4E96-87BC-0D0CF09C5564}"/>
                    </a:ext>
                  </a:extLst>
                </p:cNvPr>
                <p:cNvSpPr/>
                <p:nvPr/>
              </p:nvSpPr>
              <p:spPr bwMode="auto">
                <a:xfrm>
                  <a:off x="7242175" y="2470150"/>
                  <a:ext cx="11113" cy="7938"/>
                </a:xfrm>
                <a:custGeom>
                  <a:avLst/>
                  <a:gdLst>
                    <a:gd name="T0" fmla="*/ 5 w 5"/>
                    <a:gd name="T1" fmla="*/ 0 h 4"/>
                    <a:gd name="T2" fmla="*/ 0 w 5"/>
                    <a:gd name="T3" fmla="*/ 4 h 4"/>
                    <a:gd name="T4" fmla="*/ 5 w 5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5" y="0"/>
                      </a:moveTo>
                      <a:cubicBezTo>
                        <a:pt x="3" y="1"/>
                        <a:pt x="2" y="3"/>
                        <a:pt x="0" y="4"/>
                      </a:cubicBezTo>
                      <a:cubicBezTo>
                        <a:pt x="2" y="3"/>
                        <a:pt x="3" y="1"/>
                        <a:pt x="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5" name="Freeform: Shape 46">
                  <a:extLst>
                    <a:ext uri="{FF2B5EF4-FFF2-40B4-BE49-F238E27FC236}">
                      <a16:creationId xmlns:a16="http://schemas.microsoft.com/office/drawing/2014/main" id="{ACC73C98-DAC1-45C7-A83C-68A9DF9B81A6}"/>
                    </a:ext>
                  </a:extLst>
                </p:cNvPr>
                <p:cNvSpPr/>
                <p:nvPr/>
              </p:nvSpPr>
              <p:spPr bwMode="auto">
                <a:xfrm>
                  <a:off x="7350125" y="2439987"/>
                  <a:ext cx="3175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6" name="Freeform: Shape 47">
                  <a:extLst>
                    <a:ext uri="{FF2B5EF4-FFF2-40B4-BE49-F238E27FC236}">
                      <a16:creationId xmlns:a16="http://schemas.microsoft.com/office/drawing/2014/main" id="{4F5E3995-7B17-45A5-B074-0C3882471027}"/>
                    </a:ext>
                  </a:extLst>
                </p:cNvPr>
                <p:cNvSpPr/>
                <p:nvPr/>
              </p:nvSpPr>
              <p:spPr bwMode="auto">
                <a:xfrm>
                  <a:off x="7267575" y="2457450"/>
                  <a:ext cx="9525" cy="3175"/>
                </a:xfrm>
                <a:custGeom>
                  <a:avLst/>
                  <a:gdLst>
                    <a:gd name="T0" fmla="*/ 4 w 4"/>
                    <a:gd name="T1" fmla="*/ 0 h 2"/>
                    <a:gd name="T2" fmla="*/ 0 w 4"/>
                    <a:gd name="T3" fmla="*/ 2 h 2"/>
                    <a:gd name="T4" fmla="*/ 4 w 4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4" y="0"/>
                      </a:moveTo>
                      <a:cubicBezTo>
                        <a:pt x="3" y="1"/>
                        <a:pt x="1" y="1"/>
                        <a:pt x="0" y="2"/>
                      </a:cubicBezTo>
                      <a:cubicBezTo>
                        <a:pt x="1" y="1"/>
                        <a:pt x="3" y="1"/>
                        <a:pt x="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7" name="Freeform: Shape 48">
                  <a:extLst>
                    <a:ext uri="{FF2B5EF4-FFF2-40B4-BE49-F238E27FC236}">
                      <a16:creationId xmlns:a16="http://schemas.microsoft.com/office/drawing/2014/main" id="{64283216-F8FC-436C-B581-B0AAC87D8C4E}"/>
                    </a:ext>
                  </a:extLst>
                </p:cNvPr>
                <p:cNvSpPr/>
                <p:nvPr/>
              </p:nvSpPr>
              <p:spPr bwMode="auto">
                <a:xfrm>
                  <a:off x="7337425" y="2439987"/>
                  <a:ext cx="12700" cy="1588"/>
                </a:xfrm>
                <a:custGeom>
                  <a:avLst/>
                  <a:gdLst>
                    <a:gd name="T0" fmla="*/ 6 w 6"/>
                    <a:gd name="T1" fmla="*/ 0 h 1"/>
                    <a:gd name="T2" fmla="*/ 0 w 6"/>
                    <a:gd name="T3" fmla="*/ 1 h 1"/>
                    <a:gd name="T4" fmla="*/ 6 w 6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1">
                      <a:moveTo>
                        <a:pt x="6" y="0"/>
                      </a:moveTo>
                      <a:cubicBezTo>
                        <a:pt x="4" y="0"/>
                        <a:pt x="2" y="0"/>
                        <a:pt x="0" y="1"/>
                      </a:cubicBezTo>
                      <a:cubicBezTo>
                        <a:pt x="2" y="0"/>
                        <a:pt x="4" y="0"/>
                        <a:pt x="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8" name="Freeform: Shape 49">
                  <a:extLst>
                    <a:ext uri="{FF2B5EF4-FFF2-40B4-BE49-F238E27FC236}">
                      <a16:creationId xmlns:a16="http://schemas.microsoft.com/office/drawing/2014/main" id="{23F3B2AF-13AE-4533-8949-651F6DE937D0}"/>
                    </a:ext>
                  </a:extLst>
                </p:cNvPr>
                <p:cNvSpPr/>
                <p:nvPr/>
              </p:nvSpPr>
              <p:spPr bwMode="auto">
                <a:xfrm>
                  <a:off x="7308850" y="2444750"/>
                  <a:ext cx="9525" cy="1588"/>
                </a:xfrm>
                <a:custGeom>
                  <a:avLst/>
                  <a:gdLst>
                    <a:gd name="T0" fmla="*/ 5 w 5"/>
                    <a:gd name="T1" fmla="*/ 0 h 1"/>
                    <a:gd name="T2" fmla="*/ 0 w 5"/>
                    <a:gd name="T3" fmla="*/ 1 h 1"/>
                    <a:gd name="T4" fmla="*/ 5 w 5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cubicBezTo>
                        <a:pt x="3" y="0"/>
                        <a:pt x="2" y="0"/>
                        <a:pt x="0" y="1"/>
                      </a:cubicBez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9" name="Freeform: Shape 50">
                  <a:extLst>
                    <a:ext uri="{FF2B5EF4-FFF2-40B4-BE49-F238E27FC236}">
                      <a16:creationId xmlns:a16="http://schemas.microsoft.com/office/drawing/2014/main" id="{E2682F1F-3E1F-4CAB-9111-4B0244F18CB1}"/>
                    </a:ext>
                  </a:extLst>
                </p:cNvPr>
                <p:cNvSpPr/>
                <p:nvPr/>
              </p:nvSpPr>
              <p:spPr bwMode="auto">
                <a:xfrm>
                  <a:off x="7323138" y="2441575"/>
                  <a:ext cx="11113" cy="0"/>
                </a:xfrm>
                <a:custGeom>
                  <a:avLst/>
                  <a:gdLst>
                    <a:gd name="T0" fmla="*/ 5 w 5"/>
                    <a:gd name="T1" fmla="*/ 0 w 5"/>
                    <a:gd name="T2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cubicBezTo>
                        <a:pt x="3" y="0"/>
                        <a:pt x="2" y="0"/>
                        <a:pt x="0" y="0"/>
                      </a:cubicBez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0" name="Freeform: Shape 51">
                  <a:extLst>
                    <a:ext uri="{FF2B5EF4-FFF2-40B4-BE49-F238E27FC236}">
                      <a16:creationId xmlns:a16="http://schemas.microsoft.com/office/drawing/2014/main" id="{EF6366DA-B8A0-4E49-A714-8EB2D9C713F3}"/>
                    </a:ext>
                  </a:extLst>
                </p:cNvPr>
                <p:cNvSpPr/>
                <p:nvPr/>
              </p:nvSpPr>
              <p:spPr bwMode="auto">
                <a:xfrm>
                  <a:off x="7291388" y="2446337"/>
                  <a:ext cx="14288" cy="4763"/>
                </a:xfrm>
                <a:custGeom>
                  <a:avLst/>
                  <a:gdLst>
                    <a:gd name="T0" fmla="*/ 7 w 7"/>
                    <a:gd name="T1" fmla="*/ 0 h 2"/>
                    <a:gd name="T2" fmla="*/ 0 w 7"/>
                    <a:gd name="T3" fmla="*/ 2 h 2"/>
                    <a:gd name="T4" fmla="*/ 7 w 7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2">
                      <a:moveTo>
                        <a:pt x="7" y="0"/>
                      </a:moveTo>
                      <a:cubicBezTo>
                        <a:pt x="4" y="1"/>
                        <a:pt x="2" y="1"/>
                        <a:pt x="0" y="2"/>
                      </a:cubicBezTo>
                      <a:cubicBezTo>
                        <a:pt x="2" y="1"/>
                        <a:pt x="4" y="1"/>
                        <a:pt x="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1" name="Freeform: Shape 52">
                  <a:extLst>
                    <a:ext uri="{FF2B5EF4-FFF2-40B4-BE49-F238E27FC236}">
                      <a16:creationId xmlns:a16="http://schemas.microsoft.com/office/drawing/2014/main" id="{6C7F60F9-CC0A-4E39-A7D4-587D2F03A688}"/>
                    </a:ext>
                  </a:extLst>
                </p:cNvPr>
                <p:cNvSpPr/>
                <p:nvPr/>
              </p:nvSpPr>
              <p:spPr bwMode="auto">
                <a:xfrm>
                  <a:off x="7278688" y="2451100"/>
                  <a:ext cx="12700" cy="3175"/>
                </a:xfrm>
                <a:custGeom>
                  <a:avLst/>
                  <a:gdLst>
                    <a:gd name="T0" fmla="*/ 6 w 6"/>
                    <a:gd name="T1" fmla="*/ 0 h 2"/>
                    <a:gd name="T2" fmla="*/ 0 w 6"/>
                    <a:gd name="T3" fmla="*/ 2 h 2"/>
                    <a:gd name="T4" fmla="*/ 6 w 6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0"/>
                      </a:moveTo>
                      <a:cubicBezTo>
                        <a:pt x="4" y="1"/>
                        <a:pt x="2" y="2"/>
                        <a:pt x="0" y="2"/>
                      </a:cubicBezTo>
                      <a:cubicBezTo>
                        <a:pt x="2" y="2"/>
                        <a:pt x="4" y="1"/>
                        <a:pt x="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2" name="Freeform: Shape 53">
                  <a:extLst>
                    <a:ext uri="{FF2B5EF4-FFF2-40B4-BE49-F238E27FC236}">
                      <a16:creationId xmlns:a16="http://schemas.microsoft.com/office/drawing/2014/main" id="{B96A22B8-5426-4428-B8F9-7EE04AE56644}"/>
                    </a:ext>
                  </a:extLst>
                </p:cNvPr>
                <p:cNvSpPr/>
                <p:nvPr/>
              </p:nvSpPr>
              <p:spPr bwMode="auto">
                <a:xfrm>
                  <a:off x="7366000" y="2441575"/>
                  <a:ext cx="3175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3" name="Freeform: Shape 54">
                  <a:extLst>
                    <a:ext uri="{FF2B5EF4-FFF2-40B4-BE49-F238E27FC236}">
                      <a16:creationId xmlns:a16="http://schemas.microsoft.com/office/drawing/2014/main" id="{E59C6BAC-50F3-4741-ABE4-622C1749D97D}"/>
                    </a:ext>
                  </a:extLst>
                </p:cNvPr>
                <p:cNvSpPr/>
                <p:nvPr/>
              </p:nvSpPr>
              <p:spPr bwMode="auto">
                <a:xfrm>
                  <a:off x="7470775" y="2489200"/>
                  <a:ext cx="3175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4" name="Freeform: Shape 55">
                  <a:extLst>
                    <a:ext uri="{FF2B5EF4-FFF2-40B4-BE49-F238E27FC236}">
                      <a16:creationId xmlns:a16="http://schemas.microsoft.com/office/drawing/2014/main" id="{2D3304A9-5B7B-4B0D-95E6-CB98AC23DF07}"/>
                    </a:ext>
                  </a:extLst>
                </p:cNvPr>
                <p:cNvSpPr/>
                <p:nvPr/>
              </p:nvSpPr>
              <p:spPr bwMode="auto">
                <a:xfrm>
                  <a:off x="7448550" y="2470150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5" name="Freeform: Shape 56">
                  <a:extLst>
                    <a:ext uri="{FF2B5EF4-FFF2-40B4-BE49-F238E27FC236}">
                      <a16:creationId xmlns:a16="http://schemas.microsoft.com/office/drawing/2014/main" id="{34663B74-EF81-48F4-AAF4-6F1FF5ECB011}"/>
                    </a:ext>
                  </a:extLst>
                </p:cNvPr>
                <p:cNvSpPr/>
                <p:nvPr/>
              </p:nvSpPr>
              <p:spPr bwMode="auto">
                <a:xfrm>
                  <a:off x="7423150" y="2454275"/>
                  <a:ext cx="3175" cy="3175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6" name="Freeform: Shape 57">
                  <a:extLst>
                    <a:ext uri="{FF2B5EF4-FFF2-40B4-BE49-F238E27FC236}">
                      <a16:creationId xmlns:a16="http://schemas.microsoft.com/office/drawing/2014/main" id="{7094AA47-9C08-40D9-96B4-AF210EC447F9}"/>
                    </a:ext>
                  </a:extLst>
                </p:cNvPr>
                <p:cNvSpPr/>
                <p:nvPr/>
              </p:nvSpPr>
              <p:spPr bwMode="auto">
                <a:xfrm>
                  <a:off x="7435850" y="2460625"/>
                  <a:ext cx="1588" cy="317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7" name="Freeform: Shape 58">
                  <a:extLst>
                    <a:ext uri="{FF2B5EF4-FFF2-40B4-BE49-F238E27FC236}">
                      <a16:creationId xmlns:a16="http://schemas.microsoft.com/office/drawing/2014/main" id="{E68AA18C-C727-414A-BFAC-8BF1CFDB6ADA}"/>
                    </a:ext>
                  </a:extLst>
                </p:cNvPr>
                <p:cNvSpPr/>
                <p:nvPr/>
              </p:nvSpPr>
              <p:spPr bwMode="auto">
                <a:xfrm flipH="1">
                  <a:off x="7412038" y="245110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8" name="Freeform: Shape 59">
                  <a:extLst>
                    <a:ext uri="{FF2B5EF4-FFF2-40B4-BE49-F238E27FC236}">
                      <a16:creationId xmlns:a16="http://schemas.microsoft.com/office/drawing/2014/main" id="{7CF1B5B4-E459-40C7-9FA4-7DB513357394}"/>
                    </a:ext>
                  </a:extLst>
                </p:cNvPr>
                <p:cNvSpPr/>
                <p:nvPr/>
              </p:nvSpPr>
              <p:spPr bwMode="auto">
                <a:xfrm flipH="1">
                  <a:off x="7481888" y="2498725"/>
                  <a:ext cx="0" cy="3175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9" name="Freeform: Shape 60">
                  <a:extLst>
                    <a:ext uri="{FF2B5EF4-FFF2-40B4-BE49-F238E27FC236}">
                      <a16:creationId xmlns:a16="http://schemas.microsoft.com/office/drawing/2014/main" id="{628827FB-191C-4D8E-8E1E-6A7E44260D3C}"/>
                    </a:ext>
                  </a:extLst>
                </p:cNvPr>
                <p:cNvSpPr/>
                <p:nvPr/>
              </p:nvSpPr>
              <p:spPr bwMode="auto">
                <a:xfrm>
                  <a:off x="7489825" y="2511425"/>
                  <a:ext cx="3175" cy="317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0" name="Freeform: Shape 61">
                  <a:extLst>
                    <a:ext uri="{FF2B5EF4-FFF2-40B4-BE49-F238E27FC236}">
                      <a16:creationId xmlns:a16="http://schemas.microsoft.com/office/drawing/2014/main" id="{713A785C-3350-40A5-BC0A-90963AD68DA6}"/>
                    </a:ext>
                  </a:extLst>
                </p:cNvPr>
                <p:cNvSpPr/>
                <p:nvPr/>
              </p:nvSpPr>
              <p:spPr bwMode="auto">
                <a:xfrm>
                  <a:off x="7380288" y="2441575"/>
                  <a:ext cx="4763" cy="3175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1" name="Freeform: Shape 62">
                  <a:extLst>
                    <a:ext uri="{FF2B5EF4-FFF2-40B4-BE49-F238E27FC236}">
                      <a16:creationId xmlns:a16="http://schemas.microsoft.com/office/drawing/2014/main" id="{927E203E-C177-4F11-BC0D-52EDD747E369}"/>
                    </a:ext>
                  </a:extLst>
                </p:cNvPr>
                <p:cNvSpPr/>
                <p:nvPr/>
              </p:nvSpPr>
              <p:spPr bwMode="auto">
                <a:xfrm>
                  <a:off x="7394575" y="2446337"/>
                  <a:ext cx="3175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2" name="Freeform: Shape 63">
                  <a:extLst>
                    <a:ext uri="{FF2B5EF4-FFF2-40B4-BE49-F238E27FC236}">
                      <a16:creationId xmlns:a16="http://schemas.microsoft.com/office/drawing/2014/main" id="{7F4006BB-57A8-4D0B-86F8-33DAC4D1BA00}"/>
                    </a:ext>
                  </a:extLst>
                </p:cNvPr>
                <p:cNvSpPr/>
                <p:nvPr/>
              </p:nvSpPr>
              <p:spPr bwMode="auto">
                <a:xfrm>
                  <a:off x="7461250" y="2478087"/>
                  <a:ext cx="9525" cy="11113"/>
                </a:xfrm>
                <a:custGeom>
                  <a:avLst/>
                  <a:gdLst>
                    <a:gd name="T0" fmla="*/ 5 w 5"/>
                    <a:gd name="T1" fmla="*/ 5 h 5"/>
                    <a:gd name="T2" fmla="*/ 0 w 5"/>
                    <a:gd name="T3" fmla="*/ 0 h 5"/>
                    <a:gd name="T4" fmla="*/ 0 w 5"/>
                    <a:gd name="T5" fmla="*/ 0 h 5"/>
                    <a:gd name="T6" fmla="*/ 5 w 5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5" y="5"/>
                      </a:moveTo>
                      <a:cubicBezTo>
                        <a:pt x="3" y="3"/>
                        <a:pt x="2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"/>
                        <a:pt x="3" y="3"/>
                        <a:pt x="5" y="5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3" name="Freeform: Shape 64">
                  <a:extLst>
                    <a:ext uri="{FF2B5EF4-FFF2-40B4-BE49-F238E27FC236}">
                      <a16:creationId xmlns:a16="http://schemas.microsoft.com/office/drawing/2014/main" id="{5E185914-41C5-4623-80A6-91EE1BCFC135}"/>
                    </a:ext>
                  </a:extLst>
                </p:cNvPr>
                <p:cNvSpPr/>
                <p:nvPr/>
              </p:nvSpPr>
              <p:spPr bwMode="auto">
                <a:xfrm>
                  <a:off x="7493000" y="2514600"/>
                  <a:ext cx="6350" cy="12700"/>
                </a:xfrm>
                <a:custGeom>
                  <a:avLst/>
                  <a:gdLst>
                    <a:gd name="T0" fmla="*/ 3 w 3"/>
                    <a:gd name="T1" fmla="*/ 6 h 6"/>
                    <a:gd name="T2" fmla="*/ 0 w 3"/>
                    <a:gd name="T3" fmla="*/ 0 h 6"/>
                    <a:gd name="T4" fmla="*/ 3 w 3"/>
                    <a:gd name="T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6">
                      <a:moveTo>
                        <a:pt x="3" y="6"/>
                      </a:moveTo>
                      <a:cubicBezTo>
                        <a:pt x="2" y="4"/>
                        <a:pt x="1" y="2"/>
                        <a:pt x="0" y="0"/>
                      </a:cubicBezTo>
                      <a:cubicBezTo>
                        <a:pt x="1" y="2"/>
                        <a:pt x="2" y="4"/>
                        <a:pt x="3" y="6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4" name="Freeform: Shape 65">
                  <a:extLst>
                    <a:ext uri="{FF2B5EF4-FFF2-40B4-BE49-F238E27FC236}">
                      <a16:creationId xmlns:a16="http://schemas.microsoft.com/office/drawing/2014/main" id="{ADCF16E6-EF5B-4CBB-92E3-AF22260F7832}"/>
                    </a:ext>
                  </a:extLst>
                </p:cNvPr>
                <p:cNvSpPr/>
                <p:nvPr/>
              </p:nvSpPr>
              <p:spPr bwMode="auto">
                <a:xfrm>
                  <a:off x="7481888" y="2501900"/>
                  <a:ext cx="7938" cy="9525"/>
                </a:xfrm>
                <a:custGeom>
                  <a:avLst/>
                  <a:gdLst>
                    <a:gd name="T0" fmla="*/ 0 w 4"/>
                    <a:gd name="T1" fmla="*/ 0 h 5"/>
                    <a:gd name="T2" fmla="*/ 4 w 4"/>
                    <a:gd name="T3" fmla="*/ 5 h 5"/>
                    <a:gd name="T4" fmla="*/ 0 w 4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0" y="0"/>
                      </a:moveTo>
                      <a:cubicBezTo>
                        <a:pt x="2" y="1"/>
                        <a:pt x="3" y="3"/>
                        <a:pt x="4" y="5"/>
                      </a:cubicBezTo>
                      <a:cubicBezTo>
                        <a:pt x="3" y="3"/>
                        <a:pt x="2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5" name="Freeform: Shape 66">
                  <a:extLst>
                    <a:ext uri="{FF2B5EF4-FFF2-40B4-BE49-F238E27FC236}">
                      <a16:creationId xmlns:a16="http://schemas.microsoft.com/office/drawing/2014/main" id="{BCF6A7E7-3BF1-4CEE-A5D1-CCC174E9BDF2}"/>
                    </a:ext>
                  </a:extLst>
                </p:cNvPr>
                <p:cNvSpPr/>
                <p:nvPr/>
              </p:nvSpPr>
              <p:spPr bwMode="auto">
                <a:xfrm>
                  <a:off x="7473950" y="2489200"/>
                  <a:ext cx="7938" cy="9525"/>
                </a:xfrm>
                <a:custGeom>
                  <a:avLst/>
                  <a:gdLst>
                    <a:gd name="T0" fmla="*/ 0 w 4"/>
                    <a:gd name="T1" fmla="*/ 0 h 5"/>
                    <a:gd name="T2" fmla="*/ 4 w 4"/>
                    <a:gd name="T3" fmla="*/ 5 h 5"/>
                    <a:gd name="T4" fmla="*/ 0 w 4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0" y="0"/>
                      </a:moveTo>
                      <a:cubicBezTo>
                        <a:pt x="1" y="2"/>
                        <a:pt x="3" y="4"/>
                        <a:pt x="4" y="5"/>
                      </a:cubicBezTo>
                      <a:cubicBezTo>
                        <a:pt x="3" y="4"/>
                        <a:pt x="1" y="2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6" name="Freeform: Shape 67">
                  <a:extLst>
                    <a:ext uri="{FF2B5EF4-FFF2-40B4-BE49-F238E27FC236}">
                      <a16:creationId xmlns:a16="http://schemas.microsoft.com/office/drawing/2014/main" id="{6F7DF4D5-EAED-405F-9859-FC9BCF15CF13}"/>
                    </a:ext>
                  </a:extLst>
                </p:cNvPr>
                <p:cNvSpPr/>
                <p:nvPr/>
              </p:nvSpPr>
              <p:spPr bwMode="auto">
                <a:xfrm>
                  <a:off x="7450138" y="2470150"/>
                  <a:ext cx="11113" cy="7938"/>
                </a:xfrm>
                <a:custGeom>
                  <a:avLst/>
                  <a:gdLst>
                    <a:gd name="T0" fmla="*/ 5 w 5"/>
                    <a:gd name="T1" fmla="*/ 4 h 4"/>
                    <a:gd name="T2" fmla="*/ 0 w 5"/>
                    <a:gd name="T3" fmla="*/ 0 h 4"/>
                    <a:gd name="T4" fmla="*/ 5 w 5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5" y="4"/>
                      </a:moveTo>
                      <a:cubicBezTo>
                        <a:pt x="3" y="3"/>
                        <a:pt x="2" y="1"/>
                        <a:pt x="0" y="0"/>
                      </a:cubicBezTo>
                      <a:cubicBezTo>
                        <a:pt x="2" y="1"/>
                        <a:pt x="3" y="3"/>
                        <a:pt x="5" y="4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7" name="Freeform: Shape 68">
                  <a:extLst>
                    <a:ext uri="{FF2B5EF4-FFF2-40B4-BE49-F238E27FC236}">
                      <a16:creationId xmlns:a16="http://schemas.microsoft.com/office/drawing/2014/main" id="{6A2474CC-D8F2-448A-9E5E-A2F7FAFC9CEF}"/>
                    </a:ext>
                  </a:extLst>
                </p:cNvPr>
                <p:cNvSpPr/>
                <p:nvPr/>
              </p:nvSpPr>
              <p:spPr bwMode="auto">
                <a:xfrm>
                  <a:off x="7437438" y="2463800"/>
                  <a:ext cx="11113" cy="6350"/>
                </a:xfrm>
                <a:custGeom>
                  <a:avLst/>
                  <a:gdLst>
                    <a:gd name="T0" fmla="*/ 0 w 5"/>
                    <a:gd name="T1" fmla="*/ 0 h 3"/>
                    <a:gd name="T2" fmla="*/ 5 w 5"/>
                    <a:gd name="T3" fmla="*/ 3 h 3"/>
                    <a:gd name="T4" fmla="*/ 0 w 5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0" y="0"/>
                      </a:moveTo>
                      <a:cubicBezTo>
                        <a:pt x="2" y="1"/>
                        <a:pt x="4" y="2"/>
                        <a:pt x="5" y="3"/>
                      </a:cubicBezTo>
                      <a:cubicBezTo>
                        <a:pt x="4" y="2"/>
                        <a:pt x="2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8" name="Freeform: Shape 69">
                  <a:extLst>
                    <a:ext uri="{FF2B5EF4-FFF2-40B4-BE49-F238E27FC236}">
                      <a16:creationId xmlns:a16="http://schemas.microsoft.com/office/drawing/2014/main" id="{7F57A4A3-815D-4EDF-844E-04982F00100B}"/>
                    </a:ext>
                  </a:extLst>
                </p:cNvPr>
                <p:cNvSpPr/>
                <p:nvPr/>
              </p:nvSpPr>
              <p:spPr bwMode="auto">
                <a:xfrm>
                  <a:off x="7369175" y="2441575"/>
                  <a:ext cx="11113" cy="0"/>
                </a:xfrm>
                <a:custGeom>
                  <a:avLst/>
                  <a:gdLst>
                    <a:gd name="T0" fmla="*/ 0 w 5"/>
                    <a:gd name="T1" fmla="*/ 5 w 5"/>
                    <a:gd name="T2" fmla="*/ 0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5">
                      <a:moveTo>
                        <a:pt x="0" y="0"/>
                      </a:moveTo>
                      <a:cubicBezTo>
                        <a:pt x="2" y="0"/>
                        <a:pt x="3" y="0"/>
                        <a:pt x="5" y="0"/>
                      </a:cubicBezTo>
                      <a:cubicBezTo>
                        <a:pt x="3" y="0"/>
                        <a:pt x="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9" name="Freeform: Shape 70">
                  <a:extLst>
                    <a:ext uri="{FF2B5EF4-FFF2-40B4-BE49-F238E27FC236}">
                      <a16:creationId xmlns:a16="http://schemas.microsoft.com/office/drawing/2014/main" id="{790BA4EA-8CCC-4A69-AE28-987350445BC7}"/>
                    </a:ext>
                  </a:extLst>
                </p:cNvPr>
                <p:cNvSpPr/>
                <p:nvPr/>
              </p:nvSpPr>
              <p:spPr bwMode="auto">
                <a:xfrm>
                  <a:off x="7385050" y="2444750"/>
                  <a:ext cx="9525" cy="1588"/>
                </a:xfrm>
                <a:custGeom>
                  <a:avLst/>
                  <a:gdLst>
                    <a:gd name="T0" fmla="*/ 0 w 5"/>
                    <a:gd name="T1" fmla="*/ 0 h 1"/>
                    <a:gd name="T2" fmla="*/ 5 w 5"/>
                    <a:gd name="T3" fmla="*/ 1 h 1"/>
                    <a:gd name="T4" fmla="*/ 0 w 5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cubicBezTo>
                        <a:pt x="2" y="0"/>
                        <a:pt x="3" y="0"/>
                        <a:pt x="5" y="1"/>
                      </a:cubicBezTo>
                      <a:cubicBezTo>
                        <a:pt x="3" y="0"/>
                        <a:pt x="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0" name="Freeform: Shape 71">
                  <a:extLst>
                    <a:ext uri="{FF2B5EF4-FFF2-40B4-BE49-F238E27FC236}">
                      <a16:creationId xmlns:a16="http://schemas.microsoft.com/office/drawing/2014/main" id="{2EFD4787-E82B-40EB-8D6A-183F013A9B3C}"/>
                    </a:ext>
                  </a:extLst>
                </p:cNvPr>
                <p:cNvSpPr/>
                <p:nvPr/>
              </p:nvSpPr>
              <p:spPr bwMode="auto">
                <a:xfrm>
                  <a:off x="7353300" y="2439987"/>
                  <a:ext cx="12700" cy="1588"/>
                </a:xfrm>
                <a:custGeom>
                  <a:avLst/>
                  <a:gdLst>
                    <a:gd name="T0" fmla="*/ 0 w 6"/>
                    <a:gd name="T1" fmla="*/ 0 h 1"/>
                    <a:gd name="T2" fmla="*/ 0 w 6"/>
                    <a:gd name="T3" fmla="*/ 0 h 1"/>
                    <a:gd name="T4" fmla="*/ 6 w 6"/>
                    <a:gd name="T5" fmla="*/ 1 h 1"/>
                    <a:gd name="T6" fmla="*/ 0 w 6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0"/>
                        <a:pt x="4" y="0"/>
                        <a:pt x="6" y="1"/>
                      </a:cubicBezTo>
                      <a:cubicBezTo>
                        <a:pt x="4" y="0"/>
                        <a:pt x="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1" name="Freeform: Shape 72">
                  <a:extLst>
                    <a:ext uri="{FF2B5EF4-FFF2-40B4-BE49-F238E27FC236}">
                      <a16:creationId xmlns:a16="http://schemas.microsoft.com/office/drawing/2014/main" id="{121A09CE-406F-4690-B5CC-1B02FE813BE9}"/>
                    </a:ext>
                  </a:extLst>
                </p:cNvPr>
                <p:cNvSpPr/>
                <p:nvPr/>
              </p:nvSpPr>
              <p:spPr bwMode="auto">
                <a:xfrm>
                  <a:off x="7397750" y="2446337"/>
                  <a:ext cx="14288" cy="4763"/>
                </a:xfrm>
                <a:custGeom>
                  <a:avLst/>
                  <a:gdLst>
                    <a:gd name="T0" fmla="*/ 0 w 7"/>
                    <a:gd name="T1" fmla="*/ 0 h 2"/>
                    <a:gd name="T2" fmla="*/ 7 w 7"/>
                    <a:gd name="T3" fmla="*/ 2 h 2"/>
                    <a:gd name="T4" fmla="*/ 0 w 7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2">
                      <a:moveTo>
                        <a:pt x="0" y="0"/>
                      </a:moveTo>
                      <a:cubicBezTo>
                        <a:pt x="2" y="1"/>
                        <a:pt x="5" y="1"/>
                        <a:pt x="7" y="2"/>
                      </a:cubicBezTo>
                      <a:cubicBezTo>
                        <a:pt x="5" y="1"/>
                        <a:pt x="2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2" name="Freeform: Shape 73">
                  <a:extLst>
                    <a:ext uri="{FF2B5EF4-FFF2-40B4-BE49-F238E27FC236}">
                      <a16:creationId xmlns:a16="http://schemas.microsoft.com/office/drawing/2014/main" id="{30E17D8E-4B98-4127-B36C-4C4D5ED77E9C}"/>
                    </a:ext>
                  </a:extLst>
                </p:cNvPr>
                <p:cNvSpPr/>
                <p:nvPr/>
              </p:nvSpPr>
              <p:spPr bwMode="auto">
                <a:xfrm>
                  <a:off x="7426325" y="2457450"/>
                  <a:ext cx="9525" cy="3175"/>
                </a:xfrm>
                <a:custGeom>
                  <a:avLst/>
                  <a:gdLst>
                    <a:gd name="T0" fmla="*/ 0 w 4"/>
                    <a:gd name="T1" fmla="*/ 0 h 2"/>
                    <a:gd name="T2" fmla="*/ 4 w 4"/>
                    <a:gd name="T3" fmla="*/ 2 h 2"/>
                    <a:gd name="T4" fmla="*/ 0 w 4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0" y="0"/>
                      </a:moveTo>
                      <a:cubicBezTo>
                        <a:pt x="1" y="1"/>
                        <a:pt x="3" y="1"/>
                        <a:pt x="4" y="2"/>
                      </a:cubicBezTo>
                      <a:cubicBezTo>
                        <a:pt x="3" y="1"/>
                        <a:pt x="1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3" name="Freeform: Shape 74">
                  <a:extLst>
                    <a:ext uri="{FF2B5EF4-FFF2-40B4-BE49-F238E27FC236}">
                      <a16:creationId xmlns:a16="http://schemas.microsoft.com/office/drawing/2014/main" id="{2575732F-6BBE-455B-B650-740D257A8E78}"/>
                    </a:ext>
                  </a:extLst>
                </p:cNvPr>
                <p:cNvSpPr/>
                <p:nvPr/>
              </p:nvSpPr>
              <p:spPr bwMode="auto">
                <a:xfrm>
                  <a:off x="7412038" y="2451100"/>
                  <a:ext cx="11113" cy="3175"/>
                </a:xfrm>
                <a:custGeom>
                  <a:avLst/>
                  <a:gdLst>
                    <a:gd name="T0" fmla="*/ 0 w 5"/>
                    <a:gd name="T1" fmla="*/ 0 h 2"/>
                    <a:gd name="T2" fmla="*/ 5 w 5"/>
                    <a:gd name="T3" fmla="*/ 2 h 2"/>
                    <a:gd name="T4" fmla="*/ 0 w 5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0"/>
                      </a:moveTo>
                      <a:cubicBezTo>
                        <a:pt x="2" y="1"/>
                        <a:pt x="4" y="2"/>
                        <a:pt x="5" y="2"/>
                      </a:cubicBezTo>
                      <a:cubicBezTo>
                        <a:pt x="4" y="2"/>
                        <a:pt x="2" y="1"/>
                        <a:pt x="0" y="0"/>
                      </a:cubicBezTo>
                      <a:close/>
                    </a:path>
                  </a:pathLst>
                </a:custGeom>
                <a:solidFill>
                  <a:srgbClr val="00273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4" name="Freeform: Shape 75">
                  <a:extLst>
                    <a:ext uri="{FF2B5EF4-FFF2-40B4-BE49-F238E27FC236}">
                      <a16:creationId xmlns:a16="http://schemas.microsoft.com/office/drawing/2014/main" id="{98A77598-C0E5-4AF6-846B-C920D8BD59B8}"/>
                    </a:ext>
                  </a:extLst>
                </p:cNvPr>
                <p:cNvSpPr/>
                <p:nvPr/>
              </p:nvSpPr>
              <p:spPr bwMode="auto">
                <a:xfrm>
                  <a:off x="5222875" y="1643062"/>
                  <a:ext cx="1147763" cy="1150938"/>
                </a:xfrm>
                <a:custGeom>
                  <a:avLst/>
                  <a:gdLst>
                    <a:gd name="T0" fmla="*/ 516 w 542"/>
                    <a:gd name="T1" fmla="*/ 318 h 543"/>
                    <a:gd name="T2" fmla="*/ 224 w 542"/>
                    <a:gd name="T3" fmla="*/ 517 h 543"/>
                    <a:gd name="T4" fmla="*/ 26 w 542"/>
                    <a:gd name="T5" fmla="*/ 225 h 543"/>
                    <a:gd name="T6" fmla="*/ 318 w 542"/>
                    <a:gd name="T7" fmla="*/ 26 h 543"/>
                    <a:gd name="T8" fmla="*/ 516 w 542"/>
                    <a:gd name="T9" fmla="*/ 318 h 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2" h="543">
                      <a:moveTo>
                        <a:pt x="516" y="318"/>
                      </a:moveTo>
                      <a:cubicBezTo>
                        <a:pt x="490" y="454"/>
                        <a:pt x="360" y="543"/>
                        <a:pt x="224" y="517"/>
                      </a:cubicBezTo>
                      <a:cubicBezTo>
                        <a:pt x="89" y="491"/>
                        <a:pt x="0" y="360"/>
                        <a:pt x="26" y="225"/>
                      </a:cubicBezTo>
                      <a:cubicBezTo>
                        <a:pt x="52" y="89"/>
                        <a:pt x="183" y="0"/>
                        <a:pt x="318" y="26"/>
                      </a:cubicBezTo>
                      <a:cubicBezTo>
                        <a:pt x="453" y="52"/>
                        <a:pt x="542" y="183"/>
                        <a:pt x="516" y="31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chemeClr val="accent1"/>
                  </a:solidFill>
                  <a:round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5" name="Freeform: Shape 76">
                  <a:extLst>
                    <a:ext uri="{FF2B5EF4-FFF2-40B4-BE49-F238E27FC236}">
                      <a16:creationId xmlns:a16="http://schemas.microsoft.com/office/drawing/2014/main" id="{C03A27DF-9118-471B-BB2F-82A23143B1BE}"/>
                    </a:ext>
                  </a:extLst>
                </p:cNvPr>
                <p:cNvSpPr/>
                <p:nvPr/>
              </p:nvSpPr>
              <p:spPr bwMode="auto">
                <a:xfrm>
                  <a:off x="6107113" y="3192462"/>
                  <a:ext cx="1147763" cy="1147763"/>
                </a:xfrm>
                <a:custGeom>
                  <a:avLst/>
                  <a:gdLst>
                    <a:gd name="T0" fmla="*/ 516 w 542"/>
                    <a:gd name="T1" fmla="*/ 318 h 542"/>
                    <a:gd name="T2" fmla="*/ 224 w 542"/>
                    <a:gd name="T3" fmla="*/ 516 h 542"/>
                    <a:gd name="T4" fmla="*/ 26 w 542"/>
                    <a:gd name="T5" fmla="*/ 224 h 542"/>
                    <a:gd name="T6" fmla="*/ 318 w 542"/>
                    <a:gd name="T7" fmla="*/ 26 h 542"/>
                    <a:gd name="T8" fmla="*/ 516 w 542"/>
                    <a:gd name="T9" fmla="*/ 318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2" h="542">
                      <a:moveTo>
                        <a:pt x="516" y="318"/>
                      </a:moveTo>
                      <a:cubicBezTo>
                        <a:pt x="490" y="453"/>
                        <a:pt x="360" y="542"/>
                        <a:pt x="224" y="516"/>
                      </a:cubicBezTo>
                      <a:cubicBezTo>
                        <a:pt x="89" y="490"/>
                        <a:pt x="0" y="360"/>
                        <a:pt x="26" y="224"/>
                      </a:cubicBezTo>
                      <a:cubicBezTo>
                        <a:pt x="52" y="89"/>
                        <a:pt x="183" y="0"/>
                        <a:pt x="318" y="26"/>
                      </a:cubicBezTo>
                      <a:cubicBezTo>
                        <a:pt x="453" y="52"/>
                        <a:pt x="542" y="183"/>
                        <a:pt x="516" y="31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8100">
                  <a:solidFill>
                    <a:schemeClr val="accent1"/>
                  </a:solidFill>
                  <a:round/>
                </a:ln>
              </p:spPr>
              <p:txBody>
                <a:bodyPr anchor="ctr"/>
                <a:lstStyle/>
                <a:p>
                  <a:pPr algn="ctr" defTabSz="914309">
                    <a:defRPr/>
                  </a:pPr>
                  <a:endParaRPr>
                    <a:solidFill>
                      <a:srgbClr val="000000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0" name="Freeform: Shape 5">
                <a:extLst>
                  <a:ext uri="{FF2B5EF4-FFF2-40B4-BE49-F238E27FC236}">
                    <a16:creationId xmlns:a16="http://schemas.microsoft.com/office/drawing/2014/main" id="{3ED853A5-E081-41AC-A33C-2D0056032A5C}"/>
                  </a:ext>
                </a:extLst>
              </p:cNvPr>
              <p:cNvSpPr/>
              <p:nvPr/>
            </p:nvSpPr>
            <p:spPr bwMode="auto">
              <a:xfrm>
                <a:off x="5399088" y="293687"/>
                <a:ext cx="1147763" cy="1147763"/>
              </a:xfrm>
              <a:custGeom>
                <a:avLst/>
                <a:gdLst>
                  <a:gd name="T0" fmla="*/ 516 w 542"/>
                  <a:gd name="T1" fmla="*/ 317 h 542"/>
                  <a:gd name="T2" fmla="*/ 224 w 542"/>
                  <a:gd name="T3" fmla="*/ 516 h 542"/>
                  <a:gd name="T4" fmla="*/ 26 w 542"/>
                  <a:gd name="T5" fmla="*/ 224 h 542"/>
                  <a:gd name="T6" fmla="*/ 318 w 542"/>
                  <a:gd name="T7" fmla="*/ 25 h 542"/>
                  <a:gd name="T8" fmla="*/ 516 w 542"/>
                  <a:gd name="T9" fmla="*/ 317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2" h="542">
                    <a:moveTo>
                      <a:pt x="516" y="317"/>
                    </a:moveTo>
                    <a:cubicBezTo>
                      <a:pt x="490" y="453"/>
                      <a:pt x="360" y="542"/>
                      <a:pt x="224" y="516"/>
                    </a:cubicBezTo>
                    <a:cubicBezTo>
                      <a:pt x="89" y="490"/>
                      <a:pt x="0" y="359"/>
                      <a:pt x="26" y="224"/>
                    </a:cubicBezTo>
                    <a:cubicBezTo>
                      <a:pt x="52" y="88"/>
                      <a:pt x="183" y="0"/>
                      <a:pt x="318" y="25"/>
                    </a:cubicBezTo>
                    <a:cubicBezTo>
                      <a:pt x="453" y="51"/>
                      <a:pt x="542" y="182"/>
                      <a:pt x="516" y="317"/>
                    </a:cubicBezTo>
                    <a:close/>
                  </a:path>
                </a:pathLst>
              </a:custGeom>
              <a:solidFill>
                <a:schemeClr val="bg1"/>
              </a:solidFill>
              <a:ln w="38100">
                <a:solidFill>
                  <a:schemeClr val="accent1"/>
                </a:solidFill>
                <a:round/>
              </a:ln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4" name="Group 78">
              <a:extLst>
                <a:ext uri="{FF2B5EF4-FFF2-40B4-BE49-F238E27FC236}">
                  <a16:creationId xmlns:a16="http://schemas.microsoft.com/office/drawing/2014/main" id="{9F92384A-FA0E-41C8-98BA-F2873B23DE5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80499" y="2109879"/>
              <a:ext cx="401146" cy="353162"/>
              <a:chOff x="6040049" y="4182118"/>
              <a:chExt cx="521619" cy="459224"/>
            </a:xfrm>
            <a:solidFill>
              <a:schemeClr val="accent1"/>
            </a:solidFill>
          </p:grpSpPr>
          <p:sp>
            <p:nvSpPr>
              <p:cNvPr id="104" name="Freeform: Shape 79">
                <a:extLst>
                  <a:ext uri="{FF2B5EF4-FFF2-40B4-BE49-F238E27FC236}">
                    <a16:creationId xmlns:a16="http://schemas.microsoft.com/office/drawing/2014/main" id="{B951FE74-4C72-41AF-9417-41041DEC4A16}"/>
                  </a:ext>
                </a:extLst>
              </p:cNvPr>
              <p:cNvSpPr/>
              <p:nvPr/>
            </p:nvSpPr>
            <p:spPr bwMode="auto">
              <a:xfrm>
                <a:off x="6087469" y="4202084"/>
                <a:ext cx="194671" cy="419291"/>
              </a:xfrm>
              <a:custGeom>
                <a:avLst/>
                <a:gdLst>
                  <a:gd name="T0" fmla="*/ 52 w 59"/>
                  <a:gd name="T1" fmla="*/ 5 h 126"/>
                  <a:gd name="T2" fmla="*/ 9 w 59"/>
                  <a:gd name="T3" fmla="*/ 38 h 126"/>
                  <a:gd name="T4" fmla="*/ 0 w 59"/>
                  <a:gd name="T5" fmla="*/ 39 h 126"/>
                  <a:gd name="T6" fmla="*/ 0 w 59"/>
                  <a:gd name="T7" fmla="*/ 86 h 126"/>
                  <a:gd name="T8" fmla="*/ 9 w 59"/>
                  <a:gd name="T9" fmla="*/ 88 h 126"/>
                  <a:gd name="T10" fmla="*/ 51 w 59"/>
                  <a:gd name="T11" fmla="*/ 119 h 126"/>
                  <a:gd name="T12" fmla="*/ 59 w 59"/>
                  <a:gd name="T13" fmla="*/ 119 h 126"/>
                  <a:gd name="T14" fmla="*/ 59 w 59"/>
                  <a:gd name="T15" fmla="*/ 5 h 126"/>
                  <a:gd name="T16" fmla="*/ 52 w 59"/>
                  <a:gd name="T17" fmla="*/ 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125">
                    <a:moveTo>
                      <a:pt x="52" y="5"/>
                    </a:move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5" y="38"/>
                      <a:pt x="0" y="3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5" y="87"/>
                      <a:pt x="9" y="88"/>
                      <a:pt x="9" y="88"/>
                    </a:cubicBezTo>
                    <a:cubicBezTo>
                      <a:pt x="51" y="119"/>
                      <a:pt x="51" y="119"/>
                      <a:pt x="51" y="119"/>
                    </a:cubicBezTo>
                    <a:cubicBezTo>
                      <a:pt x="51" y="119"/>
                      <a:pt x="59" y="126"/>
                      <a:pt x="59" y="119"/>
                    </a:cubicBezTo>
                    <a:cubicBezTo>
                      <a:pt x="59" y="112"/>
                      <a:pt x="59" y="11"/>
                      <a:pt x="59" y="5"/>
                    </a:cubicBezTo>
                    <a:cubicBezTo>
                      <a:pt x="59" y="0"/>
                      <a:pt x="52" y="5"/>
                      <a:pt x="5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Freeform: Shape 80">
                <a:extLst>
                  <a:ext uri="{FF2B5EF4-FFF2-40B4-BE49-F238E27FC236}">
                    <a16:creationId xmlns:a16="http://schemas.microsoft.com/office/drawing/2014/main" id="{54E23786-5AC6-4B74-B526-572456E6EF92}"/>
                  </a:ext>
                </a:extLst>
              </p:cNvPr>
              <p:cNvSpPr/>
              <p:nvPr/>
            </p:nvSpPr>
            <p:spPr bwMode="auto">
              <a:xfrm>
                <a:off x="6040049" y="4339353"/>
                <a:ext cx="27454" cy="147252"/>
              </a:xfrm>
              <a:custGeom>
                <a:avLst/>
                <a:gdLst>
                  <a:gd name="T0" fmla="*/ 0 w 8"/>
                  <a:gd name="T1" fmla="*/ 8 h 44"/>
                  <a:gd name="T2" fmla="*/ 0 w 8"/>
                  <a:gd name="T3" fmla="*/ 38 h 44"/>
                  <a:gd name="T4" fmla="*/ 8 w 8"/>
                  <a:gd name="T5" fmla="*/ 44 h 44"/>
                  <a:gd name="T6" fmla="*/ 8 w 8"/>
                  <a:gd name="T7" fmla="*/ 0 h 44"/>
                  <a:gd name="T8" fmla="*/ 0 w 8"/>
                  <a:gd name="T9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4">
                    <a:moveTo>
                      <a:pt x="0" y="8"/>
                    </a:moveTo>
                    <a:cubicBezTo>
                      <a:pt x="0" y="16"/>
                      <a:pt x="0" y="32"/>
                      <a:pt x="0" y="38"/>
                    </a:cubicBezTo>
                    <a:cubicBezTo>
                      <a:pt x="0" y="40"/>
                      <a:pt x="4" y="42"/>
                      <a:pt x="8" y="44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2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6" name="Freeform: Shape 81">
                <a:extLst>
                  <a:ext uri="{FF2B5EF4-FFF2-40B4-BE49-F238E27FC236}">
                    <a16:creationId xmlns:a16="http://schemas.microsoft.com/office/drawing/2014/main" id="{3139216B-A867-4741-A7DE-3232915A43BE}"/>
                  </a:ext>
                </a:extLst>
              </p:cNvPr>
              <p:cNvSpPr/>
              <p:nvPr/>
            </p:nvSpPr>
            <p:spPr bwMode="auto">
              <a:xfrm>
                <a:off x="6329559" y="4296924"/>
                <a:ext cx="77370" cy="229612"/>
              </a:xfrm>
              <a:custGeom>
                <a:avLst/>
                <a:gdLst>
                  <a:gd name="T0" fmla="*/ 10 w 23"/>
                  <a:gd name="T1" fmla="*/ 2 h 69"/>
                  <a:gd name="T2" fmla="*/ 2 w 23"/>
                  <a:gd name="T3" fmla="*/ 2 h 69"/>
                  <a:gd name="T4" fmla="*/ 2 w 23"/>
                  <a:gd name="T5" fmla="*/ 10 h 69"/>
                  <a:gd name="T6" fmla="*/ 12 w 23"/>
                  <a:gd name="T7" fmla="*/ 35 h 69"/>
                  <a:gd name="T8" fmla="*/ 2 w 23"/>
                  <a:gd name="T9" fmla="*/ 60 h 69"/>
                  <a:gd name="T10" fmla="*/ 2 w 23"/>
                  <a:gd name="T11" fmla="*/ 67 h 69"/>
                  <a:gd name="T12" fmla="*/ 6 w 23"/>
                  <a:gd name="T13" fmla="*/ 69 h 69"/>
                  <a:gd name="T14" fmla="*/ 10 w 23"/>
                  <a:gd name="T15" fmla="*/ 67 h 69"/>
                  <a:gd name="T16" fmla="*/ 23 w 23"/>
                  <a:gd name="T17" fmla="*/ 35 h 69"/>
                  <a:gd name="T18" fmla="*/ 10 w 23"/>
                  <a:gd name="T19" fmla="*/ 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69">
                    <a:moveTo>
                      <a:pt x="10" y="2"/>
                    </a:moveTo>
                    <a:cubicBezTo>
                      <a:pt x="7" y="0"/>
                      <a:pt x="4" y="0"/>
                      <a:pt x="2" y="2"/>
                    </a:cubicBezTo>
                    <a:cubicBezTo>
                      <a:pt x="0" y="4"/>
                      <a:pt x="0" y="8"/>
                      <a:pt x="2" y="10"/>
                    </a:cubicBezTo>
                    <a:cubicBezTo>
                      <a:pt x="9" y="17"/>
                      <a:pt x="12" y="26"/>
                      <a:pt x="12" y="35"/>
                    </a:cubicBezTo>
                    <a:cubicBezTo>
                      <a:pt x="12" y="44"/>
                      <a:pt x="9" y="53"/>
                      <a:pt x="2" y="60"/>
                    </a:cubicBezTo>
                    <a:cubicBezTo>
                      <a:pt x="0" y="62"/>
                      <a:pt x="0" y="65"/>
                      <a:pt x="2" y="67"/>
                    </a:cubicBezTo>
                    <a:cubicBezTo>
                      <a:pt x="3" y="68"/>
                      <a:pt x="4" y="69"/>
                      <a:pt x="6" y="69"/>
                    </a:cubicBezTo>
                    <a:cubicBezTo>
                      <a:pt x="7" y="69"/>
                      <a:pt x="9" y="68"/>
                      <a:pt x="10" y="67"/>
                    </a:cubicBezTo>
                    <a:cubicBezTo>
                      <a:pt x="19" y="58"/>
                      <a:pt x="23" y="47"/>
                      <a:pt x="23" y="35"/>
                    </a:cubicBezTo>
                    <a:cubicBezTo>
                      <a:pt x="23" y="23"/>
                      <a:pt x="19" y="11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7" name="Freeform: Shape 82">
                <a:extLst>
                  <a:ext uri="{FF2B5EF4-FFF2-40B4-BE49-F238E27FC236}">
                    <a16:creationId xmlns:a16="http://schemas.microsoft.com/office/drawing/2014/main" id="{84E9B133-D367-4A5C-8998-1180B6EB6188}"/>
                  </a:ext>
                </a:extLst>
              </p:cNvPr>
              <p:cNvSpPr/>
              <p:nvPr/>
            </p:nvSpPr>
            <p:spPr bwMode="auto">
              <a:xfrm>
                <a:off x="6376980" y="4239521"/>
                <a:ext cx="102328" cy="341923"/>
              </a:xfrm>
              <a:custGeom>
                <a:avLst/>
                <a:gdLst>
                  <a:gd name="T0" fmla="*/ 10 w 31"/>
                  <a:gd name="T1" fmla="*/ 2 h 103"/>
                  <a:gd name="T2" fmla="*/ 3 w 31"/>
                  <a:gd name="T3" fmla="*/ 2 h 103"/>
                  <a:gd name="T4" fmla="*/ 3 w 31"/>
                  <a:gd name="T5" fmla="*/ 10 h 103"/>
                  <a:gd name="T6" fmla="*/ 20 w 31"/>
                  <a:gd name="T7" fmla="*/ 52 h 103"/>
                  <a:gd name="T8" fmla="*/ 3 w 31"/>
                  <a:gd name="T9" fmla="*/ 94 h 103"/>
                  <a:gd name="T10" fmla="*/ 3 w 31"/>
                  <a:gd name="T11" fmla="*/ 102 h 103"/>
                  <a:gd name="T12" fmla="*/ 6 w 31"/>
                  <a:gd name="T13" fmla="*/ 103 h 103"/>
                  <a:gd name="T14" fmla="*/ 10 w 31"/>
                  <a:gd name="T15" fmla="*/ 102 h 103"/>
                  <a:gd name="T16" fmla="*/ 31 w 31"/>
                  <a:gd name="T17" fmla="*/ 52 h 103"/>
                  <a:gd name="T18" fmla="*/ 10 w 31"/>
                  <a:gd name="T1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03">
                    <a:moveTo>
                      <a:pt x="10" y="2"/>
                    </a:moveTo>
                    <a:cubicBezTo>
                      <a:pt x="8" y="0"/>
                      <a:pt x="5" y="0"/>
                      <a:pt x="3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14" y="21"/>
                      <a:pt x="20" y="37"/>
                      <a:pt x="20" y="52"/>
                    </a:cubicBezTo>
                    <a:cubicBezTo>
                      <a:pt x="20" y="67"/>
                      <a:pt x="14" y="82"/>
                      <a:pt x="3" y="94"/>
                    </a:cubicBezTo>
                    <a:cubicBezTo>
                      <a:pt x="0" y="96"/>
                      <a:pt x="0" y="100"/>
                      <a:pt x="3" y="102"/>
                    </a:cubicBezTo>
                    <a:cubicBezTo>
                      <a:pt x="4" y="103"/>
                      <a:pt x="5" y="103"/>
                      <a:pt x="6" y="103"/>
                    </a:cubicBezTo>
                    <a:cubicBezTo>
                      <a:pt x="8" y="103"/>
                      <a:pt x="9" y="103"/>
                      <a:pt x="10" y="102"/>
                    </a:cubicBezTo>
                    <a:cubicBezTo>
                      <a:pt x="24" y="88"/>
                      <a:pt x="31" y="70"/>
                      <a:pt x="31" y="52"/>
                    </a:cubicBezTo>
                    <a:cubicBezTo>
                      <a:pt x="31" y="34"/>
                      <a:pt x="24" y="16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8" name="Freeform: Shape 83">
                <a:extLst>
                  <a:ext uri="{FF2B5EF4-FFF2-40B4-BE49-F238E27FC236}">
                    <a16:creationId xmlns:a16="http://schemas.microsoft.com/office/drawing/2014/main" id="{EDF31B8F-F458-4177-A8FC-1E3F7C1F14C9}"/>
                  </a:ext>
                </a:extLst>
              </p:cNvPr>
              <p:cNvSpPr/>
              <p:nvPr/>
            </p:nvSpPr>
            <p:spPr bwMode="auto">
              <a:xfrm>
                <a:off x="6436879" y="4182118"/>
                <a:ext cx="124789" cy="459224"/>
              </a:xfrm>
              <a:custGeom>
                <a:avLst/>
                <a:gdLst>
                  <a:gd name="T0" fmla="*/ 10 w 38"/>
                  <a:gd name="T1" fmla="*/ 2 h 138"/>
                  <a:gd name="T2" fmla="*/ 2 w 38"/>
                  <a:gd name="T3" fmla="*/ 2 h 138"/>
                  <a:gd name="T4" fmla="*/ 2 w 38"/>
                  <a:gd name="T5" fmla="*/ 9 h 138"/>
                  <a:gd name="T6" fmla="*/ 27 w 38"/>
                  <a:gd name="T7" fmla="*/ 69 h 138"/>
                  <a:gd name="T8" fmla="*/ 2 w 38"/>
                  <a:gd name="T9" fmla="*/ 128 h 138"/>
                  <a:gd name="T10" fmla="*/ 2 w 38"/>
                  <a:gd name="T11" fmla="*/ 136 h 138"/>
                  <a:gd name="T12" fmla="*/ 6 w 38"/>
                  <a:gd name="T13" fmla="*/ 138 h 138"/>
                  <a:gd name="T14" fmla="*/ 10 w 38"/>
                  <a:gd name="T15" fmla="*/ 136 h 138"/>
                  <a:gd name="T16" fmla="*/ 38 w 38"/>
                  <a:gd name="T17" fmla="*/ 69 h 138"/>
                  <a:gd name="T18" fmla="*/ 10 w 38"/>
                  <a:gd name="T19" fmla="*/ 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138">
                    <a:moveTo>
                      <a:pt x="10" y="2"/>
                    </a:moveTo>
                    <a:cubicBezTo>
                      <a:pt x="8" y="0"/>
                      <a:pt x="5" y="0"/>
                      <a:pt x="2" y="2"/>
                    </a:cubicBezTo>
                    <a:cubicBezTo>
                      <a:pt x="0" y="4"/>
                      <a:pt x="0" y="7"/>
                      <a:pt x="2" y="9"/>
                    </a:cubicBezTo>
                    <a:cubicBezTo>
                      <a:pt x="19" y="26"/>
                      <a:pt x="27" y="47"/>
                      <a:pt x="27" y="69"/>
                    </a:cubicBezTo>
                    <a:cubicBezTo>
                      <a:pt x="27" y="90"/>
                      <a:pt x="19" y="112"/>
                      <a:pt x="2" y="128"/>
                    </a:cubicBezTo>
                    <a:cubicBezTo>
                      <a:pt x="0" y="130"/>
                      <a:pt x="0" y="134"/>
                      <a:pt x="2" y="136"/>
                    </a:cubicBezTo>
                    <a:cubicBezTo>
                      <a:pt x="4" y="137"/>
                      <a:pt x="5" y="138"/>
                      <a:pt x="6" y="138"/>
                    </a:cubicBezTo>
                    <a:cubicBezTo>
                      <a:pt x="8" y="138"/>
                      <a:pt x="9" y="137"/>
                      <a:pt x="10" y="136"/>
                    </a:cubicBezTo>
                    <a:cubicBezTo>
                      <a:pt x="29" y="117"/>
                      <a:pt x="38" y="93"/>
                      <a:pt x="38" y="69"/>
                    </a:cubicBezTo>
                    <a:cubicBezTo>
                      <a:pt x="38" y="45"/>
                      <a:pt x="29" y="20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5" name="Group 84">
              <a:extLst>
                <a:ext uri="{FF2B5EF4-FFF2-40B4-BE49-F238E27FC236}">
                  <a16:creationId xmlns:a16="http://schemas.microsoft.com/office/drawing/2014/main" id="{5AD7F3D0-6B0D-4292-B0F4-B4047933D4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16127" y="2973715"/>
              <a:ext cx="291826" cy="353161"/>
              <a:chOff x="427038" y="3595610"/>
              <a:chExt cx="391838" cy="474198"/>
            </a:xfrm>
            <a:solidFill>
              <a:schemeClr val="accent1"/>
            </a:solidFill>
          </p:grpSpPr>
          <p:sp>
            <p:nvSpPr>
              <p:cNvPr id="101" name="Freeform: Shape 85">
                <a:extLst>
                  <a:ext uri="{FF2B5EF4-FFF2-40B4-BE49-F238E27FC236}">
                    <a16:creationId xmlns:a16="http://schemas.microsoft.com/office/drawing/2014/main" id="{EE051D5D-3D81-4D03-AC96-F4B99E1CFD90}"/>
                  </a:ext>
                </a:extLst>
              </p:cNvPr>
              <p:cNvSpPr/>
              <p:nvPr/>
            </p:nvSpPr>
            <p:spPr bwMode="auto">
              <a:xfrm>
                <a:off x="486937" y="3655509"/>
                <a:ext cx="272041" cy="257066"/>
              </a:xfrm>
              <a:custGeom>
                <a:avLst/>
                <a:gdLst>
                  <a:gd name="T0" fmla="*/ 57 w 82"/>
                  <a:gd name="T1" fmla="*/ 67 h 78"/>
                  <a:gd name="T2" fmla="*/ 57 w 82"/>
                  <a:gd name="T3" fmla="*/ 78 h 78"/>
                  <a:gd name="T4" fmla="*/ 82 w 82"/>
                  <a:gd name="T5" fmla="*/ 40 h 78"/>
                  <a:gd name="T6" fmla="*/ 41 w 82"/>
                  <a:gd name="T7" fmla="*/ 0 h 78"/>
                  <a:gd name="T8" fmla="*/ 0 w 82"/>
                  <a:gd name="T9" fmla="*/ 40 h 78"/>
                  <a:gd name="T10" fmla="*/ 25 w 82"/>
                  <a:gd name="T11" fmla="*/ 78 h 78"/>
                  <a:gd name="T12" fmla="*/ 25 w 82"/>
                  <a:gd name="T13" fmla="*/ 67 h 78"/>
                  <a:gd name="T14" fmla="*/ 10 w 82"/>
                  <a:gd name="T15" fmla="*/ 40 h 78"/>
                  <a:gd name="T16" fmla="*/ 41 w 82"/>
                  <a:gd name="T17" fmla="*/ 10 h 78"/>
                  <a:gd name="T18" fmla="*/ 72 w 82"/>
                  <a:gd name="T19" fmla="*/ 40 h 78"/>
                  <a:gd name="T20" fmla="*/ 57 w 82"/>
                  <a:gd name="T21" fmla="*/ 6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" h="78">
                    <a:moveTo>
                      <a:pt x="57" y="67"/>
                    </a:moveTo>
                    <a:cubicBezTo>
                      <a:pt x="57" y="78"/>
                      <a:pt x="57" y="78"/>
                      <a:pt x="57" y="78"/>
                    </a:cubicBezTo>
                    <a:cubicBezTo>
                      <a:pt x="71" y="72"/>
                      <a:pt x="82" y="57"/>
                      <a:pt x="82" y="40"/>
                    </a:cubicBezTo>
                    <a:cubicBezTo>
                      <a:pt x="82" y="18"/>
                      <a:pt x="63" y="0"/>
                      <a:pt x="41" y="0"/>
                    </a:cubicBezTo>
                    <a:cubicBezTo>
                      <a:pt x="19" y="0"/>
                      <a:pt x="0" y="18"/>
                      <a:pt x="0" y="40"/>
                    </a:cubicBezTo>
                    <a:cubicBezTo>
                      <a:pt x="0" y="57"/>
                      <a:pt x="10" y="72"/>
                      <a:pt x="25" y="78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16" y="61"/>
                      <a:pt x="10" y="52"/>
                      <a:pt x="10" y="40"/>
                    </a:cubicBezTo>
                    <a:cubicBezTo>
                      <a:pt x="10" y="23"/>
                      <a:pt x="24" y="10"/>
                      <a:pt x="41" y="10"/>
                    </a:cubicBezTo>
                    <a:cubicBezTo>
                      <a:pt x="58" y="10"/>
                      <a:pt x="72" y="23"/>
                      <a:pt x="72" y="40"/>
                    </a:cubicBezTo>
                    <a:cubicBezTo>
                      <a:pt x="72" y="52"/>
                      <a:pt x="66" y="62"/>
                      <a:pt x="5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Freeform: Shape 86">
                <a:extLst>
                  <a:ext uri="{FF2B5EF4-FFF2-40B4-BE49-F238E27FC236}">
                    <a16:creationId xmlns:a16="http://schemas.microsoft.com/office/drawing/2014/main" id="{5E4E1CB3-119A-48AB-B180-0C90B4212EFE}"/>
                  </a:ext>
                </a:extLst>
              </p:cNvPr>
              <p:cNvSpPr/>
              <p:nvPr/>
            </p:nvSpPr>
            <p:spPr bwMode="auto">
              <a:xfrm>
                <a:off x="427038" y="3595610"/>
                <a:ext cx="391838" cy="381855"/>
              </a:xfrm>
              <a:custGeom>
                <a:avLst/>
                <a:gdLst>
                  <a:gd name="T0" fmla="*/ 59 w 118"/>
                  <a:gd name="T1" fmla="*/ 0 h 115"/>
                  <a:gd name="T2" fmla="*/ 0 w 118"/>
                  <a:gd name="T3" fmla="*/ 58 h 115"/>
                  <a:gd name="T4" fmla="*/ 43 w 118"/>
                  <a:gd name="T5" fmla="*/ 115 h 115"/>
                  <a:gd name="T6" fmla="*/ 43 w 118"/>
                  <a:gd name="T7" fmla="*/ 107 h 115"/>
                  <a:gd name="T8" fmla="*/ 8 w 118"/>
                  <a:gd name="T9" fmla="*/ 58 h 115"/>
                  <a:gd name="T10" fmla="*/ 59 w 118"/>
                  <a:gd name="T11" fmla="*/ 8 h 115"/>
                  <a:gd name="T12" fmla="*/ 110 w 118"/>
                  <a:gd name="T13" fmla="*/ 58 h 115"/>
                  <a:gd name="T14" fmla="*/ 75 w 118"/>
                  <a:gd name="T15" fmla="*/ 107 h 115"/>
                  <a:gd name="T16" fmla="*/ 75 w 118"/>
                  <a:gd name="T17" fmla="*/ 115 h 115"/>
                  <a:gd name="T18" fmla="*/ 118 w 118"/>
                  <a:gd name="T19" fmla="*/ 58 h 115"/>
                  <a:gd name="T20" fmla="*/ 59 w 1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115">
                    <a:moveTo>
                      <a:pt x="59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85"/>
                      <a:pt x="18" y="108"/>
                      <a:pt x="43" y="115"/>
                    </a:cubicBezTo>
                    <a:cubicBezTo>
                      <a:pt x="43" y="107"/>
                      <a:pt x="43" y="107"/>
                      <a:pt x="43" y="107"/>
                    </a:cubicBezTo>
                    <a:cubicBezTo>
                      <a:pt x="23" y="100"/>
                      <a:pt x="8" y="81"/>
                      <a:pt x="8" y="58"/>
                    </a:cubicBezTo>
                    <a:cubicBezTo>
                      <a:pt x="8" y="30"/>
                      <a:pt x="31" y="8"/>
                      <a:pt x="59" y="8"/>
                    </a:cubicBezTo>
                    <a:cubicBezTo>
                      <a:pt x="87" y="8"/>
                      <a:pt x="110" y="30"/>
                      <a:pt x="110" y="58"/>
                    </a:cubicBezTo>
                    <a:cubicBezTo>
                      <a:pt x="110" y="81"/>
                      <a:pt x="95" y="100"/>
                      <a:pt x="75" y="107"/>
                    </a:cubicBezTo>
                    <a:cubicBezTo>
                      <a:pt x="75" y="115"/>
                      <a:pt x="75" y="115"/>
                      <a:pt x="75" y="115"/>
                    </a:cubicBezTo>
                    <a:cubicBezTo>
                      <a:pt x="100" y="108"/>
                      <a:pt x="118" y="86"/>
                      <a:pt x="118" y="58"/>
                    </a:cubicBezTo>
                    <a:cubicBezTo>
                      <a:pt x="118" y="26"/>
                      <a:pt x="9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3" name="Freeform: Shape 87">
                <a:extLst>
                  <a:ext uri="{FF2B5EF4-FFF2-40B4-BE49-F238E27FC236}">
                    <a16:creationId xmlns:a16="http://schemas.microsoft.com/office/drawing/2014/main" id="{24BE6962-D1EC-471E-8C81-1203194763E9}"/>
                  </a:ext>
                </a:extLst>
              </p:cNvPr>
              <p:cNvSpPr/>
              <p:nvPr/>
            </p:nvSpPr>
            <p:spPr bwMode="auto">
              <a:xfrm>
                <a:off x="566802" y="3750348"/>
                <a:ext cx="119797" cy="319460"/>
              </a:xfrm>
              <a:custGeom>
                <a:avLst/>
                <a:gdLst>
                  <a:gd name="T0" fmla="*/ 24 w 36"/>
                  <a:gd name="T1" fmla="*/ 82 h 96"/>
                  <a:gd name="T2" fmla="*/ 24 w 36"/>
                  <a:gd name="T3" fmla="*/ 21 h 96"/>
                  <a:gd name="T4" fmla="*/ 29 w 36"/>
                  <a:gd name="T5" fmla="*/ 12 h 96"/>
                  <a:gd name="T6" fmla="*/ 17 w 36"/>
                  <a:gd name="T7" fmla="*/ 0 h 96"/>
                  <a:gd name="T8" fmla="*/ 5 w 36"/>
                  <a:gd name="T9" fmla="*/ 12 h 96"/>
                  <a:gd name="T10" fmla="*/ 10 w 36"/>
                  <a:gd name="T11" fmla="*/ 21 h 96"/>
                  <a:gd name="T12" fmla="*/ 10 w 36"/>
                  <a:gd name="T13" fmla="*/ 21 h 96"/>
                  <a:gd name="T14" fmla="*/ 10 w 36"/>
                  <a:gd name="T15" fmla="*/ 82 h 96"/>
                  <a:gd name="T16" fmla="*/ 0 w 36"/>
                  <a:gd name="T17" fmla="*/ 96 h 96"/>
                  <a:gd name="T18" fmla="*/ 36 w 36"/>
                  <a:gd name="T19" fmla="*/ 96 h 96"/>
                  <a:gd name="T20" fmla="*/ 24 w 36"/>
                  <a:gd name="T21" fmla="*/ 8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" h="96">
                    <a:moveTo>
                      <a:pt x="24" y="82"/>
                    </a:moveTo>
                    <a:cubicBezTo>
                      <a:pt x="24" y="79"/>
                      <a:pt x="24" y="22"/>
                      <a:pt x="24" y="21"/>
                    </a:cubicBezTo>
                    <a:cubicBezTo>
                      <a:pt x="27" y="19"/>
                      <a:pt x="29" y="16"/>
                      <a:pt x="29" y="12"/>
                    </a:cubicBezTo>
                    <a:cubicBezTo>
                      <a:pt x="29" y="5"/>
                      <a:pt x="24" y="0"/>
                      <a:pt x="17" y="0"/>
                    </a:cubicBezTo>
                    <a:cubicBezTo>
                      <a:pt x="10" y="0"/>
                      <a:pt x="5" y="5"/>
                      <a:pt x="5" y="12"/>
                    </a:cubicBezTo>
                    <a:cubicBezTo>
                      <a:pt x="5" y="16"/>
                      <a:pt x="7" y="19"/>
                      <a:pt x="10" y="21"/>
                    </a:cubicBezTo>
                    <a:cubicBezTo>
                      <a:pt x="10" y="21"/>
                      <a:pt x="10" y="21"/>
                      <a:pt x="10" y="21"/>
                    </a:cubicBezTo>
                    <a:cubicBezTo>
                      <a:pt x="10" y="21"/>
                      <a:pt x="10" y="78"/>
                      <a:pt x="10" y="82"/>
                    </a:cubicBezTo>
                    <a:cubicBezTo>
                      <a:pt x="10" y="92"/>
                      <a:pt x="0" y="96"/>
                      <a:pt x="0" y="96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6" y="96"/>
                      <a:pt x="24" y="92"/>
                      <a:pt x="24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6" name="Group 88">
              <a:extLst>
                <a:ext uri="{FF2B5EF4-FFF2-40B4-BE49-F238E27FC236}">
                  <a16:creationId xmlns:a16="http://schemas.microsoft.com/office/drawing/2014/main" id="{85668C89-9A92-4F86-B2A6-5E4C6A0C6E0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18930" y="3178220"/>
              <a:ext cx="389153" cy="353164"/>
              <a:chOff x="5159039" y="3837700"/>
              <a:chExt cx="431771" cy="391838"/>
            </a:xfrm>
            <a:solidFill>
              <a:schemeClr val="accent1"/>
            </a:solidFill>
          </p:grpSpPr>
          <p:sp>
            <p:nvSpPr>
              <p:cNvPr id="96" name="Rectangle 89">
                <a:extLst>
                  <a:ext uri="{FF2B5EF4-FFF2-40B4-BE49-F238E27FC236}">
                    <a16:creationId xmlns:a16="http://schemas.microsoft.com/office/drawing/2014/main" id="{E8EEE640-EDC4-4B24-B91B-38B823C24508}"/>
                  </a:ext>
                </a:extLst>
              </p:cNvPr>
              <p:cNvSpPr/>
              <p:nvPr/>
            </p:nvSpPr>
            <p:spPr bwMode="auto">
              <a:xfrm>
                <a:off x="5256374" y="3837700"/>
                <a:ext cx="242092" cy="6988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7" name="Freeform: Shape 90">
                <a:extLst>
                  <a:ext uri="{FF2B5EF4-FFF2-40B4-BE49-F238E27FC236}">
                    <a16:creationId xmlns:a16="http://schemas.microsoft.com/office/drawing/2014/main" id="{589A86D7-12EA-447B-B322-CAF26C17B2B7}"/>
                  </a:ext>
                </a:extLst>
              </p:cNvPr>
              <p:cNvSpPr/>
              <p:nvPr/>
            </p:nvSpPr>
            <p:spPr bwMode="auto">
              <a:xfrm>
                <a:off x="5159039" y="3930044"/>
                <a:ext cx="431771" cy="177201"/>
              </a:xfrm>
              <a:custGeom>
                <a:avLst/>
                <a:gdLst>
                  <a:gd name="T0" fmla="*/ 124 w 130"/>
                  <a:gd name="T1" fmla="*/ 0 h 53"/>
                  <a:gd name="T2" fmla="*/ 6 w 130"/>
                  <a:gd name="T3" fmla="*/ 0 h 53"/>
                  <a:gd name="T4" fmla="*/ 0 w 130"/>
                  <a:gd name="T5" fmla="*/ 7 h 53"/>
                  <a:gd name="T6" fmla="*/ 0 w 130"/>
                  <a:gd name="T7" fmla="*/ 53 h 53"/>
                  <a:gd name="T8" fmla="*/ 19 w 130"/>
                  <a:gd name="T9" fmla="*/ 53 h 53"/>
                  <a:gd name="T10" fmla="*/ 19 w 130"/>
                  <a:gd name="T11" fmla="*/ 25 h 53"/>
                  <a:gd name="T12" fmla="*/ 111 w 130"/>
                  <a:gd name="T13" fmla="*/ 25 h 53"/>
                  <a:gd name="T14" fmla="*/ 111 w 130"/>
                  <a:gd name="T15" fmla="*/ 53 h 53"/>
                  <a:gd name="T16" fmla="*/ 130 w 130"/>
                  <a:gd name="T17" fmla="*/ 53 h 53"/>
                  <a:gd name="T18" fmla="*/ 130 w 130"/>
                  <a:gd name="T19" fmla="*/ 7 h 53"/>
                  <a:gd name="T20" fmla="*/ 124 w 130"/>
                  <a:gd name="T21" fmla="*/ 0 h 53"/>
                  <a:gd name="T22" fmla="*/ 18 w 130"/>
                  <a:gd name="T23" fmla="*/ 16 h 53"/>
                  <a:gd name="T24" fmla="*/ 13 w 130"/>
                  <a:gd name="T25" fmla="*/ 11 h 53"/>
                  <a:gd name="T26" fmla="*/ 18 w 130"/>
                  <a:gd name="T27" fmla="*/ 6 h 53"/>
                  <a:gd name="T28" fmla="*/ 23 w 130"/>
                  <a:gd name="T29" fmla="*/ 11 h 53"/>
                  <a:gd name="T30" fmla="*/ 18 w 130"/>
                  <a:gd name="T31" fmla="*/ 16 h 53"/>
                  <a:gd name="T32" fmla="*/ 117 w 130"/>
                  <a:gd name="T33" fmla="*/ 13 h 53"/>
                  <a:gd name="T34" fmla="*/ 29 w 130"/>
                  <a:gd name="T35" fmla="*/ 13 h 53"/>
                  <a:gd name="T36" fmla="*/ 29 w 130"/>
                  <a:gd name="T37" fmla="*/ 7 h 53"/>
                  <a:gd name="T38" fmla="*/ 117 w 130"/>
                  <a:gd name="T39" fmla="*/ 7 h 53"/>
                  <a:gd name="T40" fmla="*/ 117 w 130"/>
                  <a:gd name="T41" fmla="*/ 1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0" h="52">
                    <a:moveTo>
                      <a:pt x="12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9" y="53"/>
                      <a:pt x="19" y="53"/>
                      <a:pt x="19" y="53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11" y="25"/>
                      <a:pt x="111" y="25"/>
                      <a:pt x="111" y="25"/>
                    </a:cubicBezTo>
                    <a:cubicBezTo>
                      <a:pt x="111" y="53"/>
                      <a:pt x="111" y="53"/>
                      <a:pt x="111" y="53"/>
                    </a:cubicBezTo>
                    <a:cubicBezTo>
                      <a:pt x="130" y="53"/>
                      <a:pt x="130" y="53"/>
                      <a:pt x="130" y="53"/>
                    </a:cubicBezTo>
                    <a:cubicBezTo>
                      <a:pt x="130" y="7"/>
                      <a:pt x="130" y="7"/>
                      <a:pt x="130" y="7"/>
                    </a:cubicBezTo>
                    <a:cubicBezTo>
                      <a:pt x="130" y="3"/>
                      <a:pt x="127" y="0"/>
                      <a:pt x="124" y="0"/>
                    </a:cubicBezTo>
                    <a:close/>
                    <a:moveTo>
                      <a:pt x="18" y="16"/>
                    </a:moveTo>
                    <a:cubicBezTo>
                      <a:pt x="15" y="16"/>
                      <a:pt x="13" y="14"/>
                      <a:pt x="13" y="11"/>
                    </a:cubicBezTo>
                    <a:cubicBezTo>
                      <a:pt x="13" y="8"/>
                      <a:pt x="15" y="6"/>
                      <a:pt x="18" y="6"/>
                    </a:cubicBezTo>
                    <a:cubicBezTo>
                      <a:pt x="21" y="6"/>
                      <a:pt x="23" y="8"/>
                      <a:pt x="23" y="11"/>
                    </a:cubicBezTo>
                    <a:cubicBezTo>
                      <a:pt x="23" y="14"/>
                      <a:pt x="21" y="16"/>
                      <a:pt x="18" y="16"/>
                    </a:cubicBezTo>
                    <a:close/>
                    <a:moveTo>
                      <a:pt x="117" y="13"/>
                    </a:move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117" y="7"/>
                      <a:pt x="117" y="7"/>
                      <a:pt x="117" y="7"/>
                    </a:cubicBezTo>
                    <a:lnTo>
                      <a:pt x="117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8" name="Freeform: Shape 91">
                <a:extLst>
                  <a:ext uri="{FF2B5EF4-FFF2-40B4-BE49-F238E27FC236}">
                    <a16:creationId xmlns:a16="http://schemas.microsoft.com/office/drawing/2014/main" id="{8505CEE1-F6EA-472B-A551-975A07EBB2A1}"/>
                  </a:ext>
                </a:extLst>
              </p:cNvPr>
              <p:cNvSpPr/>
              <p:nvPr/>
            </p:nvSpPr>
            <p:spPr bwMode="auto">
              <a:xfrm>
                <a:off x="5248887" y="4039859"/>
                <a:ext cx="252075" cy="189679"/>
              </a:xfrm>
              <a:custGeom>
                <a:avLst/>
                <a:gdLst>
                  <a:gd name="T0" fmla="*/ 66 w 76"/>
                  <a:gd name="T1" fmla="*/ 49 h 57"/>
                  <a:gd name="T2" fmla="*/ 25 w 76"/>
                  <a:gd name="T3" fmla="*/ 49 h 57"/>
                  <a:gd name="T4" fmla="*/ 10 w 76"/>
                  <a:gd name="T5" fmla="*/ 49 h 57"/>
                  <a:gd name="T6" fmla="*/ 10 w 76"/>
                  <a:gd name="T7" fmla="*/ 0 h 57"/>
                  <a:gd name="T8" fmla="*/ 1 w 76"/>
                  <a:gd name="T9" fmla="*/ 0 h 57"/>
                  <a:gd name="T10" fmla="*/ 1 w 76"/>
                  <a:gd name="T11" fmla="*/ 50 h 57"/>
                  <a:gd name="T12" fmla="*/ 8 w 76"/>
                  <a:gd name="T13" fmla="*/ 57 h 57"/>
                  <a:gd name="T14" fmla="*/ 69 w 76"/>
                  <a:gd name="T15" fmla="*/ 57 h 57"/>
                  <a:gd name="T16" fmla="*/ 76 w 76"/>
                  <a:gd name="T17" fmla="*/ 48 h 57"/>
                  <a:gd name="T18" fmla="*/ 76 w 76"/>
                  <a:gd name="T19" fmla="*/ 0 h 57"/>
                  <a:gd name="T20" fmla="*/ 66 w 76"/>
                  <a:gd name="T21" fmla="*/ 0 h 57"/>
                  <a:gd name="T22" fmla="*/ 66 w 76"/>
                  <a:gd name="T23" fmla="*/ 49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" h="57">
                    <a:moveTo>
                      <a:pt x="66" y="49"/>
                    </a:moveTo>
                    <a:cubicBezTo>
                      <a:pt x="25" y="49"/>
                      <a:pt x="25" y="49"/>
                      <a:pt x="25" y="49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1" y="50"/>
                      <a:pt x="0" y="57"/>
                      <a:pt x="8" y="57"/>
                    </a:cubicBezTo>
                    <a:cubicBezTo>
                      <a:pt x="16" y="57"/>
                      <a:pt x="69" y="57"/>
                      <a:pt x="69" y="57"/>
                    </a:cubicBezTo>
                    <a:cubicBezTo>
                      <a:pt x="75" y="57"/>
                      <a:pt x="76" y="53"/>
                      <a:pt x="76" y="48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66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9" name="Rectangle 92">
                <a:extLst>
                  <a:ext uri="{FF2B5EF4-FFF2-40B4-BE49-F238E27FC236}">
                    <a16:creationId xmlns:a16="http://schemas.microsoft.com/office/drawing/2014/main" id="{C6665087-1ECE-49AF-981C-89B35E84B63D}"/>
                  </a:ext>
                </a:extLst>
              </p:cNvPr>
              <p:cNvSpPr/>
              <p:nvPr/>
            </p:nvSpPr>
            <p:spPr bwMode="auto">
              <a:xfrm>
                <a:off x="5293811" y="4082286"/>
                <a:ext cx="157235" cy="274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Rectangle 93">
                <a:extLst>
                  <a:ext uri="{FF2B5EF4-FFF2-40B4-BE49-F238E27FC236}">
                    <a16:creationId xmlns:a16="http://schemas.microsoft.com/office/drawing/2014/main" id="{08EE9B2C-8F3F-4864-92BC-5FB76993CDAA}"/>
                  </a:ext>
                </a:extLst>
              </p:cNvPr>
              <p:cNvSpPr/>
              <p:nvPr/>
            </p:nvSpPr>
            <p:spPr bwMode="auto">
              <a:xfrm>
                <a:off x="5298803" y="4142185"/>
                <a:ext cx="152243" cy="274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94">
              <a:extLst>
                <a:ext uri="{FF2B5EF4-FFF2-40B4-BE49-F238E27FC236}">
                  <a16:creationId xmlns:a16="http://schemas.microsoft.com/office/drawing/2014/main" id="{4046FA21-0C38-4E5D-9CFF-B0C5254BF6D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18236" y="1981684"/>
              <a:ext cx="341192" cy="353161"/>
              <a:chOff x="1163293" y="4009909"/>
              <a:chExt cx="426779" cy="441753"/>
            </a:xfrm>
            <a:solidFill>
              <a:schemeClr val="accent1"/>
            </a:solidFill>
          </p:grpSpPr>
          <p:sp>
            <p:nvSpPr>
              <p:cNvPr id="93" name="Freeform: Shape 95">
                <a:extLst>
                  <a:ext uri="{FF2B5EF4-FFF2-40B4-BE49-F238E27FC236}">
                    <a16:creationId xmlns:a16="http://schemas.microsoft.com/office/drawing/2014/main" id="{090F8AB9-39DF-4CB6-A829-A954B7810E5D}"/>
                  </a:ext>
                </a:extLst>
              </p:cNvPr>
              <p:cNvSpPr/>
              <p:nvPr/>
            </p:nvSpPr>
            <p:spPr bwMode="auto">
              <a:xfrm>
                <a:off x="1163293" y="4192101"/>
                <a:ext cx="426779" cy="157235"/>
              </a:xfrm>
              <a:custGeom>
                <a:avLst/>
                <a:gdLst>
                  <a:gd name="T0" fmla="*/ 86 w 171"/>
                  <a:gd name="T1" fmla="*/ 36 h 63"/>
                  <a:gd name="T2" fmla="*/ 24 w 171"/>
                  <a:gd name="T3" fmla="*/ 0 h 63"/>
                  <a:gd name="T4" fmla="*/ 0 w 171"/>
                  <a:gd name="T5" fmla="*/ 15 h 63"/>
                  <a:gd name="T6" fmla="*/ 86 w 171"/>
                  <a:gd name="T7" fmla="*/ 63 h 63"/>
                  <a:gd name="T8" fmla="*/ 171 w 171"/>
                  <a:gd name="T9" fmla="*/ 15 h 63"/>
                  <a:gd name="T10" fmla="*/ 147 w 171"/>
                  <a:gd name="T11" fmla="*/ 0 h 63"/>
                  <a:gd name="T12" fmla="*/ 86 w 171"/>
                  <a:gd name="T13" fmla="*/ 36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1" h="62">
                    <a:moveTo>
                      <a:pt x="86" y="36"/>
                    </a:moveTo>
                    <a:lnTo>
                      <a:pt x="24" y="0"/>
                    </a:lnTo>
                    <a:lnTo>
                      <a:pt x="0" y="15"/>
                    </a:lnTo>
                    <a:lnTo>
                      <a:pt x="86" y="63"/>
                    </a:lnTo>
                    <a:lnTo>
                      <a:pt x="171" y="15"/>
                    </a:lnTo>
                    <a:lnTo>
                      <a:pt x="147" y="0"/>
                    </a:lnTo>
                    <a:lnTo>
                      <a:pt x="86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4" name="Freeform: Shape 96">
                <a:extLst>
                  <a:ext uri="{FF2B5EF4-FFF2-40B4-BE49-F238E27FC236}">
                    <a16:creationId xmlns:a16="http://schemas.microsoft.com/office/drawing/2014/main" id="{8C297294-745C-42F1-ACE0-C9E3853C0722}"/>
                  </a:ext>
                </a:extLst>
              </p:cNvPr>
              <p:cNvSpPr/>
              <p:nvPr/>
            </p:nvSpPr>
            <p:spPr bwMode="auto">
              <a:xfrm>
                <a:off x="1163293" y="4296924"/>
                <a:ext cx="426779" cy="154738"/>
              </a:xfrm>
              <a:custGeom>
                <a:avLst/>
                <a:gdLst>
                  <a:gd name="T0" fmla="*/ 86 w 171"/>
                  <a:gd name="T1" fmla="*/ 34 h 62"/>
                  <a:gd name="T2" fmla="*/ 24 w 171"/>
                  <a:gd name="T3" fmla="*/ 0 h 62"/>
                  <a:gd name="T4" fmla="*/ 0 w 171"/>
                  <a:gd name="T5" fmla="*/ 13 h 62"/>
                  <a:gd name="T6" fmla="*/ 86 w 171"/>
                  <a:gd name="T7" fmla="*/ 62 h 62"/>
                  <a:gd name="T8" fmla="*/ 171 w 171"/>
                  <a:gd name="T9" fmla="*/ 13 h 62"/>
                  <a:gd name="T10" fmla="*/ 147 w 171"/>
                  <a:gd name="T11" fmla="*/ 0 h 62"/>
                  <a:gd name="T12" fmla="*/ 86 w 171"/>
                  <a:gd name="T13" fmla="*/ 34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1" h="62">
                    <a:moveTo>
                      <a:pt x="86" y="34"/>
                    </a:moveTo>
                    <a:lnTo>
                      <a:pt x="24" y="0"/>
                    </a:lnTo>
                    <a:lnTo>
                      <a:pt x="0" y="13"/>
                    </a:lnTo>
                    <a:lnTo>
                      <a:pt x="86" y="62"/>
                    </a:lnTo>
                    <a:lnTo>
                      <a:pt x="171" y="13"/>
                    </a:lnTo>
                    <a:lnTo>
                      <a:pt x="147" y="0"/>
                    </a:lnTo>
                    <a:lnTo>
                      <a:pt x="86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5" name="Freeform: Shape 97">
                <a:extLst>
                  <a:ext uri="{FF2B5EF4-FFF2-40B4-BE49-F238E27FC236}">
                    <a16:creationId xmlns:a16="http://schemas.microsoft.com/office/drawing/2014/main" id="{A6DA6F3D-86D7-4316-8C16-54A5F76ED4FA}"/>
                  </a:ext>
                </a:extLst>
              </p:cNvPr>
              <p:cNvSpPr/>
              <p:nvPr/>
            </p:nvSpPr>
            <p:spPr bwMode="auto">
              <a:xfrm>
                <a:off x="1163293" y="4009909"/>
                <a:ext cx="426779" cy="242092"/>
              </a:xfrm>
              <a:custGeom>
                <a:avLst/>
                <a:gdLst>
                  <a:gd name="T0" fmla="*/ 171 w 171"/>
                  <a:gd name="T1" fmla="*/ 48 h 97"/>
                  <a:gd name="T2" fmla="*/ 86 w 171"/>
                  <a:gd name="T3" fmla="*/ 0 h 97"/>
                  <a:gd name="T4" fmla="*/ 0 w 171"/>
                  <a:gd name="T5" fmla="*/ 48 h 97"/>
                  <a:gd name="T6" fmla="*/ 86 w 171"/>
                  <a:gd name="T7" fmla="*/ 97 h 97"/>
                  <a:gd name="T8" fmla="*/ 171 w 171"/>
                  <a:gd name="T9" fmla="*/ 48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97">
                    <a:moveTo>
                      <a:pt x="171" y="48"/>
                    </a:moveTo>
                    <a:lnTo>
                      <a:pt x="86" y="0"/>
                    </a:lnTo>
                    <a:lnTo>
                      <a:pt x="0" y="48"/>
                    </a:lnTo>
                    <a:lnTo>
                      <a:pt x="86" y="97"/>
                    </a:lnTo>
                    <a:lnTo>
                      <a:pt x="171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8" name="Group 98">
              <a:extLst>
                <a:ext uri="{FF2B5EF4-FFF2-40B4-BE49-F238E27FC236}">
                  <a16:creationId xmlns:a16="http://schemas.microsoft.com/office/drawing/2014/main" id="{C2923109-B0D7-4731-8B30-EE2C7CD2932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86067" y="2177495"/>
              <a:ext cx="251653" cy="375235"/>
              <a:chOff x="4669866" y="3800264"/>
              <a:chExt cx="279527" cy="416797"/>
            </a:xfrm>
            <a:solidFill>
              <a:schemeClr val="accent1"/>
            </a:solidFill>
          </p:grpSpPr>
          <p:sp>
            <p:nvSpPr>
              <p:cNvPr id="89" name="Freeform: Shape 99">
                <a:extLst>
                  <a:ext uri="{FF2B5EF4-FFF2-40B4-BE49-F238E27FC236}">
                    <a16:creationId xmlns:a16="http://schemas.microsoft.com/office/drawing/2014/main" id="{CB1C24EC-87F1-407A-AC04-04F21B171FCE}"/>
                  </a:ext>
                </a:extLst>
              </p:cNvPr>
              <p:cNvSpPr/>
              <p:nvPr/>
            </p:nvSpPr>
            <p:spPr bwMode="auto">
              <a:xfrm>
                <a:off x="4669866" y="3800264"/>
                <a:ext cx="279527" cy="316965"/>
              </a:xfrm>
              <a:custGeom>
                <a:avLst/>
                <a:gdLst>
                  <a:gd name="T0" fmla="*/ 84 w 84"/>
                  <a:gd name="T1" fmla="*/ 42 h 95"/>
                  <a:gd name="T2" fmla="*/ 42 w 84"/>
                  <a:gd name="T3" fmla="*/ 0 h 95"/>
                  <a:gd name="T4" fmla="*/ 0 w 84"/>
                  <a:gd name="T5" fmla="*/ 42 h 95"/>
                  <a:gd name="T6" fmla="*/ 28 w 84"/>
                  <a:gd name="T7" fmla="*/ 81 h 95"/>
                  <a:gd name="T8" fmla="*/ 25 w 84"/>
                  <a:gd name="T9" fmla="*/ 81 h 95"/>
                  <a:gd name="T10" fmla="*/ 25 w 84"/>
                  <a:gd name="T11" fmla="*/ 95 h 95"/>
                  <a:gd name="T12" fmla="*/ 60 w 84"/>
                  <a:gd name="T13" fmla="*/ 95 h 95"/>
                  <a:gd name="T14" fmla="*/ 60 w 84"/>
                  <a:gd name="T15" fmla="*/ 81 h 95"/>
                  <a:gd name="T16" fmla="*/ 57 w 84"/>
                  <a:gd name="T17" fmla="*/ 81 h 95"/>
                  <a:gd name="T18" fmla="*/ 84 w 84"/>
                  <a:gd name="T19" fmla="*/ 42 h 95"/>
                  <a:gd name="T20" fmla="*/ 42 w 84"/>
                  <a:gd name="T21" fmla="*/ 77 h 95"/>
                  <a:gd name="T22" fmla="*/ 7 w 84"/>
                  <a:gd name="T23" fmla="*/ 42 h 95"/>
                  <a:gd name="T24" fmla="*/ 42 w 84"/>
                  <a:gd name="T25" fmla="*/ 7 h 95"/>
                  <a:gd name="T26" fmla="*/ 77 w 84"/>
                  <a:gd name="T27" fmla="*/ 42 h 95"/>
                  <a:gd name="T28" fmla="*/ 42 w 84"/>
                  <a:gd name="T29" fmla="*/ 77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4" h="95">
                    <a:moveTo>
                      <a:pt x="84" y="42"/>
                    </a:moveTo>
                    <a:cubicBezTo>
                      <a:pt x="84" y="19"/>
                      <a:pt x="65" y="0"/>
                      <a:pt x="42" y="0"/>
                    </a:cubicBezTo>
                    <a:cubicBezTo>
                      <a:pt x="19" y="0"/>
                      <a:pt x="0" y="19"/>
                      <a:pt x="0" y="42"/>
                    </a:cubicBezTo>
                    <a:cubicBezTo>
                      <a:pt x="0" y="60"/>
                      <a:pt x="12" y="75"/>
                      <a:pt x="28" y="81"/>
                    </a:cubicBezTo>
                    <a:cubicBezTo>
                      <a:pt x="25" y="81"/>
                      <a:pt x="25" y="81"/>
                      <a:pt x="25" y="81"/>
                    </a:cubicBezTo>
                    <a:cubicBezTo>
                      <a:pt x="25" y="95"/>
                      <a:pt x="25" y="95"/>
                      <a:pt x="25" y="95"/>
                    </a:cubicBezTo>
                    <a:cubicBezTo>
                      <a:pt x="60" y="95"/>
                      <a:pt x="60" y="95"/>
                      <a:pt x="60" y="95"/>
                    </a:cubicBezTo>
                    <a:cubicBezTo>
                      <a:pt x="60" y="81"/>
                      <a:pt x="60" y="81"/>
                      <a:pt x="60" y="81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73" y="75"/>
                      <a:pt x="84" y="60"/>
                      <a:pt x="84" y="42"/>
                    </a:cubicBezTo>
                    <a:close/>
                    <a:moveTo>
                      <a:pt x="42" y="77"/>
                    </a:moveTo>
                    <a:cubicBezTo>
                      <a:pt x="23" y="77"/>
                      <a:pt x="7" y="61"/>
                      <a:pt x="7" y="42"/>
                    </a:cubicBezTo>
                    <a:cubicBezTo>
                      <a:pt x="7" y="23"/>
                      <a:pt x="23" y="7"/>
                      <a:pt x="42" y="7"/>
                    </a:cubicBezTo>
                    <a:cubicBezTo>
                      <a:pt x="62" y="7"/>
                      <a:pt x="77" y="23"/>
                      <a:pt x="77" y="42"/>
                    </a:cubicBezTo>
                    <a:cubicBezTo>
                      <a:pt x="77" y="61"/>
                      <a:pt x="62" y="77"/>
                      <a:pt x="42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0" name="Rectangle 100">
                <a:extLst>
                  <a:ext uri="{FF2B5EF4-FFF2-40B4-BE49-F238E27FC236}">
                    <a16:creationId xmlns:a16="http://schemas.microsoft.com/office/drawing/2014/main" id="{4EFAAEFD-77FA-4B9E-9503-E2EF83CAAA13}"/>
                  </a:ext>
                </a:extLst>
              </p:cNvPr>
              <p:cNvSpPr/>
              <p:nvPr/>
            </p:nvSpPr>
            <p:spPr bwMode="auto">
              <a:xfrm>
                <a:off x="4752226" y="4127210"/>
                <a:ext cx="117302" cy="424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1" name="Freeform: Shape 101">
                <a:extLst>
                  <a:ext uri="{FF2B5EF4-FFF2-40B4-BE49-F238E27FC236}">
                    <a16:creationId xmlns:a16="http://schemas.microsoft.com/office/drawing/2014/main" id="{3A107FD2-5B1B-4A5A-98EB-939578A9ED19}"/>
                  </a:ext>
                </a:extLst>
              </p:cNvPr>
              <p:cNvSpPr/>
              <p:nvPr/>
            </p:nvSpPr>
            <p:spPr bwMode="auto">
              <a:xfrm>
                <a:off x="4752226" y="4179623"/>
                <a:ext cx="117302" cy="37438"/>
              </a:xfrm>
              <a:custGeom>
                <a:avLst/>
                <a:gdLst>
                  <a:gd name="T0" fmla="*/ 0 w 47"/>
                  <a:gd name="T1" fmla="*/ 9 h 15"/>
                  <a:gd name="T2" fmla="*/ 16 w 47"/>
                  <a:gd name="T3" fmla="*/ 9 h 15"/>
                  <a:gd name="T4" fmla="*/ 16 w 47"/>
                  <a:gd name="T5" fmla="*/ 15 h 15"/>
                  <a:gd name="T6" fmla="*/ 31 w 47"/>
                  <a:gd name="T7" fmla="*/ 15 h 15"/>
                  <a:gd name="T8" fmla="*/ 31 w 47"/>
                  <a:gd name="T9" fmla="*/ 9 h 15"/>
                  <a:gd name="T10" fmla="*/ 47 w 47"/>
                  <a:gd name="T11" fmla="*/ 9 h 15"/>
                  <a:gd name="T12" fmla="*/ 47 w 47"/>
                  <a:gd name="T13" fmla="*/ 0 h 15"/>
                  <a:gd name="T14" fmla="*/ 0 w 47"/>
                  <a:gd name="T15" fmla="*/ 0 h 15"/>
                  <a:gd name="T16" fmla="*/ 0 w 47"/>
                  <a:gd name="T17" fmla="*/ 9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" h="15">
                    <a:moveTo>
                      <a:pt x="0" y="9"/>
                    </a:moveTo>
                    <a:lnTo>
                      <a:pt x="16" y="9"/>
                    </a:lnTo>
                    <a:lnTo>
                      <a:pt x="16" y="15"/>
                    </a:lnTo>
                    <a:lnTo>
                      <a:pt x="31" y="15"/>
                    </a:lnTo>
                    <a:lnTo>
                      <a:pt x="31" y="9"/>
                    </a:lnTo>
                    <a:lnTo>
                      <a:pt x="47" y="9"/>
                    </a:lnTo>
                    <a:lnTo>
                      <a:pt x="47" y="0"/>
                    </a:lnTo>
                    <a:lnTo>
                      <a:pt x="0" y="0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Freeform: Shape 102">
                <a:extLst>
                  <a:ext uri="{FF2B5EF4-FFF2-40B4-BE49-F238E27FC236}">
                    <a16:creationId xmlns:a16="http://schemas.microsoft.com/office/drawing/2014/main" id="{4BE365DC-72D4-4EC9-86B3-8D281E0F6F08}"/>
                  </a:ext>
                </a:extLst>
              </p:cNvPr>
              <p:cNvSpPr/>
              <p:nvPr/>
            </p:nvSpPr>
            <p:spPr bwMode="auto">
              <a:xfrm>
                <a:off x="4769697" y="3890112"/>
                <a:ext cx="82362" cy="162227"/>
              </a:xfrm>
              <a:custGeom>
                <a:avLst/>
                <a:gdLst>
                  <a:gd name="T0" fmla="*/ 32 w 33"/>
                  <a:gd name="T1" fmla="*/ 3 h 65"/>
                  <a:gd name="T2" fmla="*/ 28 w 33"/>
                  <a:gd name="T3" fmla="*/ 0 h 65"/>
                  <a:gd name="T4" fmla="*/ 16 w 33"/>
                  <a:gd name="T5" fmla="*/ 5 h 65"/>
                  <a:gd name="T6" fmla="*/ 4 w 33"/>
                  <a:gd name="T7" fmla="*/ 0 h 65"/>
                  <a:gd name="T8" fmla="*/ 0 w 33"/>
                  <a:gd name="T9" fmla="*/ 3 h 65"/>
                  <a:gd name="T10" fmla="*/ 0 w 33"/>
                  <a:gd name="T11" fmla="*/ 3 h 65"/>
                  <a:gd name="T12" fmla="*/ 0 w 33"/>
                  <a:gd name="T13" fmla="*/ 3 h 65"/>
                  <a:gd name="T14" fmla="*/ 15 w 33"/>
                  <a:gd name="T15" fmla="*/ 65 h 65"/>
                  <a:gd name="T16" fmla="*/ 19 w 33"/>
                  <a:gd name="T17" fmla="*/ 65 h 65"/>
                  <a:gd name="T18" fmla="*/ 33 w 33"/>
                  <a:gd name="T19" fmla="*/ 3 h 65"/>
                  <a:gd name="T20" fmla="*/ 33 w 33"/>
                  <a:gd name="T21" fmla="*/ 3 h 65"/>
                  <a:gd name="T22" fmla="*/ 33 w 33"/>
                  <a:gd name="T23" fmla="*/ 3 h 65"/>
                  <a:gd name="T24" fmla="*/ 33 w 33"/>
                  <a:gd name="T25" fmla="*/ 3 h 65"/>
                  <a:gd name="T26" fmla="*/ 32 w 33"/>
                  <a:gd name="T27" fmla="*/ 3 h 65"/>
                  <a:gd name="T28" fmla="*/ 16 w 33"/>
                  <a:gd name="T29" fmla="*/ 57 h 65"/>
                  <a:gd name="T30" fmla="*/ 4 w 33"/>
                  <a:gd name="T31" fmla="*/ 4 h 65"/>
                  <a:gd name="T32" fmla="*/ 16 w 33"/>
                  <a:gd name="T33" fmla="*/ 8 h 65"/>
                  <a:gd name="T34" fmla="*/ 29 w 33"/>
                  <a:gd name="T35" fmla="*/ 4 h 65"/>
                  <a:gd name="T36" fmla="*/ 16 w 33"/>
                  <a:gd name="T37" fmla="*/ 5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" h="65">
                    <a:moveTo>
                      <a:pt x="32" y="3"/>
                    </a:moveTo>
                    <a:lnTo>
                      <a:pt x="28" y="0"/>
                    </a:lnTo>
                    <a:lnTo>
                      <a:pt x="16" y="5"/>
                    </a:lnTo>
                    <a:lnTo>
                      <a:pt x="4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5" y="65"/>
                    </a:lnTo>
                    <a:lnTo>
                      <a:pt x="19" y="65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2" y="3"/>
                    </a:lnTo>
                    <a:close/>
                    <a:moveTo>
                      <a:pt x="16" y="57"/>
                    </a:moveTo>
                    <a:lnTo>
                      <a:pt x="4" y="4"/>
                    </a:lnTo>
                    <a:lnTo>
                      <a:pt x="16" y="8"/>
                    </a:lnTo>
                    <a:lnTo>
                      <a:pt x="29" y="4"/>
                    </a:lnTo>
                    <a:lnTo>
                      <a:pt x="1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9" name="Group 103">
              <a:extLst>
                <a:ext uri="{FF2B5EF4-FFF2-40B4-BE49-F238E27FC236}">
                  <a16:creationId xmlns:a16="http://schemas.microsoft.com/office/drawing/2014/main" id="{E004D55E-94A3-4A5D-9048-0C104D69ECF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62012" y="4104651"/>
              <a:ext cx="281662" cy="353163"/>
              <a:chOff x="5106627" y="2260366"/>
              <a:chExt cx="324452" cy="406813"/>
            </a:xfrm>
            <a:solidFill>
              <a:schemeClr val="accent1"/>
            </a:solidFill>
          </p:grpSpPr>
          <p:sp>
            <p:nvSpPr>
              <p:cNvPr id="80" name="Freeform: Shape 104">
                <a:extLst>
                  <a:ext uri="{FF2B5EF4-FFF2-40B4-BE49-F238E27FC236}">
                    <a16:creationId xmlns:a16="http://schemas.microsoft.com/office/drawing/2014/main" id="{320FD223-5F9E-49F7-A446-4A72764D37BF}"/>
                  </a:ext>
                </a:extLst>
              </p:cNvPr>
              <p:cNvSpPr/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1" name="Freeform: Shape 105">
                <a:extLst>
                  <a:ext uri="{FF2B5EF4-FFF2-40B4-BE49-F238E27FC236}">
                    <a16:creationId xmlns:a16="http://schemas.microsoft.com/office/drawing/2014/main" id="{30EFD3F5-404E-43C4-A363-05415ED23BC7}"/>
                  </a:ext>
                </a:extLst>
              </p:cNvPr>
              <p:cNvSpPr/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2" name="Freeform: Shape 106">
                <a:extLst>
                  <a:ext uri="{FF2B5EF4-FFF2-40B4-BE49-F238E27FC236}">
                    <a16:creationId xmlns:a16="http://schemas.microsoft.com/office/drawing/2014/main" id="{0AC07F73-8D04-4DB5-9E31-F4098C12C119}"/>
                  </a:ext>
                </a:extLst>
              </p:cNvPr>
              <p:cNvSpPr/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8" name="Oval 107">
                <a:extLst>
                  <a:ext uri="{FF2B5EF4-FFF2-40B4-BE49-F238E27FC236}">
                    <a16:creationId xmlns:a16="http://schemas.microsoft.com/office/drawing/2014/main" id="{C250A09D-32E5-44FB-BC91-5619D24067CF}"/>
                  </a:ext>
                </a:extLst>
              </p:cNvPr>
              <p:cNvSpPr/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defTabSz="914309">
                  <a:defRPr/>
                </a:pPr>
                <a:endParaRPr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77" name="矩形 176">
            <a:extLst>
              <a:ext uri="{FF2B5EF4-FFF2-40B4-BE49-F238E27FC236}">
                <a16:creationId xmlns:a16="http://schemas.microsoft.com/office/drawing/2014/main" id="{7F969B6B-EF05-4F2C-87D3-7AD9B36D8320}"/>
              </a:ext>
            </a:extLst>
          </p:cNvPr>
          <p:cNvSpPr/>
          <p:nvPr/>
        </p:nvSpPr>
        <p:spPr>
          <a:xfrm>
            <a:off x="6197974" y="2493872"/>
            <a:ext cx="5040856" cy="343093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algn="just" defTabSz="914309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一、项目背景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1.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“低碳生活”，“循环利用”成为社会提倡的主流；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2.    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建设“节约型”校园，是当今大学义不容辞的责任。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marL="342900" indent="-342900" algn="just" defTabSz="914309">
              <a:lnSpc>
                <a:spcPct val="120000"/>
              </a:lnSpc>
              <a:buAutoNum type="arabicPeriod" startAt="3"/>
              <a:defRPr/>
            </a:pP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二手书的循环再利用，不但能节约纸张，减少环保压力，而且能减少大学生买书费用。二手书 买卖一定意义上可以增强环保意识，很多方面可以达到共赢的目的。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二、项目目标及定位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       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建立一个自主开发、管理及运营的校园二手书买卖</a:t>
            </a: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APP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。进行对大学生二手书的买卖，图书捐赠等。以服务大学生为主要目标，同时达到资源重复利用的目的。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三、项目的目标群体和操作方式</a:t>
            </a:r>
            <a:endParaRPr lang="en-US" altLang="zh-CN" sz="1400" dirty="0">
              <a:solidFill>
                <a:srgbClr val="000000">
                  <a:lumMod val="50000"/>
                  <a:lumOff val="50000"/>
                </a:srgbClr>
              </a:solidFill>
              <a:cs typeface="+mn-ea"/>
              <a:sym typeface="+mn-lt"/>
            </a:endParaRPr>
          </a:p>
          <a:p>
            <a:pPr algn="just" defTabSz="914309">
              <a:lnSpc>
                <a:spcPct val="120000"/>
              </a:lnSpc>
              <a:defRPr/>
            </a:pP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        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针对中央民族大学所有在校大学生，采用手机</a:t>
            </a:r>
            <a:r>
              <a:rPr lang="en-US" altLang="zh-CN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APP</a:t>
            </a:r>
            <a:r>
              <a:rPr lang="zh-CN" altLang="en-US" sz="1400" dirty="0">
                <a:solidFill>
                  <a:srgbClr val="000000">
                    <a:lumMod val="50000"/>
                    <a:lumOff val="50000"/>
                  </a:srgbClr>
                </a:solidFill>
                <a:cs typeface="+mn-ea"/>
                <a:sym typeface="+mn-lt"/>
              </a:rPr>
              <a:t>系统，学生自主操作使用。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项目概述</a:t>
            </a:r>
          </a:p>
        </p:txBody>
      </p:sp>
      <p:sp>
        <p:nvSpPr>
          <p:cNvPr id="179" name="矩形 178">
            <a:extLst>
              <a:ext uri="{FF2B5EF4-FFF2-40B4-BE49-F238E27FC236}">
                <a16:creationId xmlns:a16="http://schemas.microsoft.com/office/drawing/2014/main" id="{CC5A0A47-3DEE-465E-BE10-05C083641CAB}"/>
              </a:ext>
            </a:extLst>
          </p:cNvPr>
          <p:cNvSpPr/>
          <p:nvPr/>
        </p:nvSpPr>
        <p:spPr>
          <a:xfrm>
            <a:off x="6197974" y="2094925"/>
            <a:ext cx="2241682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914309">
              <a:lnSpc>
                <a:spcPct val="120000"/>
              </a:lnSpc>
              <a:defRPr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4B5A5609-8B08-4782-834C-49E79AE4198C}"/>
              </a:ext>
            </a:extLst>
          </p:cNvPr>
          <p:cNvSpPr/>
          <p:nvPr/>
        </p:nvSpPr>
        <p:spPr>
          <a:xfrm>
            <a:off x="6350374" y="2201178"/>
            <a:ext cx="2241682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914309">
              <a:lnSpc>
                <a:spcPct val="120000"/>
              </a:lnSpc>
              <a:defRPr/>
            </a:pPr>
            <a:endParaRPr lang="zh-CN" altLang="en-US" b="1" dirty="0">
              <a:solidFill>
                <a:srgbClr val="000000">
                  <a:lumMod val="65000"/>
                  <a:lumOff val="3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46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757372" y="1277545"/>
            <a:ext cx="7013097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5400" b="1" dirty="0">
                <a:solidFill>
                  <a:schemeClr val="bg2"/>
                </a:solidFill>
                <a:latin typeface="+mj-ea"/>
                <a:ea typeface="+mj-ea"/>
              </a:rPr>
              <a:t>系统主要功能</a:t>
            </a:r>
          </a:p>
        </p:txBody>
      </p:sp>
      <p:sp>
        <p:nvSpPr>
          <p:cNvPr id="7" name="Freeform 5"/>
          <p:cNvSpPr/>
          <p:nvPr/>
        </p:nvSpPr>
        <p:spPr bwMode="auto">
          <a:xfrm>
            <a:off x="5592537" y="1209323"/>
            <a:ext cx="1926222" cy="1927808"/>
          </a:xfrm>
          <a:custGeom>
            <a:avLst/>
            <a:gdLst>
              <a:gd name="T0" fmla="*/ 0 w 2342"/>
              <a:gd name="T1" fmla="*/ 0 h 2342"/>
              <a:gd name="T2" fmla="*/ 1585388609 w 2342"/>
              <a:gd name="T3" fmla="*/ 0 h 2342"/>
              <a:gd name="T4" fmla="*/ 1585388609 w 2342"/>
              <a:gd name="T5" fmla="*/ 379775835 h 2342"/>
              <a:gd name="T6" fmla="*/ 1553572115 w 2342"/>
              <a:gd name="T7" fmla="*/ 379775835 h 2342"/>
              <a:gd name="T8" fmla="*/ 1553572115 w 2342"/>
              <a:gd name="T9" fmla="*/ 31873989 h 2342"/>
              <a:gd name="T10" fmla="*/ 31816493 w 2342"/>
              <a:gd name="T11" fmla="*/ 31873989 h 2342"/>
              <a:gd name="T12" fmla="*/ 31816493 w 2342"/>
              <a:gd name="T13" fmla="*/ 1556403041 h 2342"/>
              <a:gd name="T14" fmla="*/ 1553572115 w 2342"/>
              <a:gd name="T15" fmla="*/ 1556403041 h 2342"/>
              <a:gd name="T16" fmla="*/ 1553572115 w 2342"/>
              <a:gd name="T17" fmla="*/ 1106097090 h 2342"/>
              <a:gd name="T18" fmla="*/ 1585388609 w 2342"/>
              <a:gd name="T19" fmla="*/ 1106097090 h 2342"/>
              <a:gd name="T20" fmla="*/ 1585388609 w 2342"/>
              <a:gd name="T21" fmla="*/ 1588277029 h 2342"/>
              <a:gd name="T22" fmla="*/ 0 w 2342"/>
              <a:gd name="T23" fmla="*/ 1588277029 h 2342"/>
              <a:gd name="T24" fmla="*/ 0 w 2342"/>
              <a:gd name="T25" fmla="*/ 0 h 234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342" h="2342">
                <a:moveTo>
                  <a:pt x="0" y="0"/>
                </a:moveTo>
                <a:lnTo>
                  <a:pt x="2342" y="0"/>
                </a:lnTo>
                <a:lnTo>
                  <a:pt x="2342" y="560"/>
                </a:lnTo>
                <a:lnTo>
                  <a:pt x="2295" y="560"/>
                </a:lnTo>
                <a:lnTo>
                  <a:pt x="2295" y="47"/>
                </a:lnTo>
                <a:lnTo>
                  <a:pt x="47" y="47"/>
                </a:lnTo>
                <a:lnTo>
                  <a:pt x="47" y="2295"/>
                </a:lnTo>
                <a:lnTo>
                  <a:pt x="2295" y="2295"/>
                </a:lnTo>
                <a:lnTo>
                  <a:pt x="2295" y="1631"/>
                </a:lnTo>
                <a:lnTo>
                  <a:pt x="2342" y="1631"/>
                </a:lnTo>
                <a:lnTo>
                  <a:pt x="2342" y="2342"/>
                </a:lnTo>
                <a:lnTo>
                  <a:pt x="0" y="234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1799">
              <a:solidFill>
                <a:schemeClr val="bg2"/>
              </a:solidFill>
            </a:endParaRPr>
          </a:p>
        </p:txBody>
      </p:sp>
      <p:sp>
        <p:nvSpPr>
          <p:cNvPr id="14" name="PA_文本框 1"/>
          <p:cNvSpPr txBox="1"/>
          <p:nvPr>
            <p:custDataLst>
              <p:tags r:id="rId1"/>
            </p:custDataLst>
          </p:nvPr>
        </p:nvSpPr>
        <p:spPr>
          <a:xfrm>
            <a:off x="5831150" y="1467673"/>
            <a:ext cx="1448994" cy="135351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eaLnBrk="1" hangingPunct="1">
              <a:buFont typeface="Arial" panose="020B0604020202020204" pitchFamily="34" charset="0"/>
              <a:buNone/>
              <a:defRPr sz="60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en-US" altLang="zh-CN" sz="8796">
                <a:solidFill>
                  <a:schemeClr val="bg2"/>
                </a:solidFill>
              </a:rPr>
              <a:t>02</a:t>
            </a:r>
            <a:endParaRPr lang="zh-CN" altLang="en-US" sz="8796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58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978881" y="1580385"/>
            <a:ext cx="4234242" cy="3996267"/>
            <a:chOff x="877570" y="1462088"/>
            <a:chExt cx="3176095" cy="2997200"/>
          </a:xfrm>
        </p:grpSpPr>
        <p:grpSp>
          <p:nvGrpSpPr>
            <p:cNvPr id="28" name="组合 27"/>
            <p:cNvGrpSpPr/>
            <p:nvPr/>
          </p:nvGrpSpPr>
          <p:grpSpPr>
            <a:xfrm>
              <a:off x="877570" y="1462088"/>
              <a:ext cx="3044825" cy="2997200"/>
              <a:chOff x="2432050" y="1462088"/>
              <a:chExt cx="3044825" cy="2997200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2432050" y="1462088"/>
                <a:ext cx="2470150" cy="2997200"/>
                <a:chOff x="2432050" y="1462088"/>
                <a:chExt cx="2470150" cy="2997200"/>
              </a:xfrm>
            </p:grpSpPr>
            <p:sp>
              <p:nvSpPr>
                <p:cNvPr id="40" name="Freeform 5"/>
                <p:cNvSpPr/>
                <p:nvPr/>
              </p:nvSpPr>
              <p:spPr bwMode="auto">
                <a:xfrm>
                  <a:off x="2432050" y="1484313"/>
                  <a:ext cx="2403475" cy="2974975"/>
                </a:xfrm>
                <a:custGeom>
                  <a:avLst/>
                  <a:gdLst>
                    <a:gd name="T0" fmla="*/ 534 w 1514"/>
                    <a:gd name="T1" fmla="*/ 0 h 1874"/>
                    <a:gd name="T2" fmla="*/ 502 w 1514"/>
                    <a:gd name="T3" fmla="*/ 16 h 1874"/>
                    <a:gd name="T4" fmla="*/ 416 w 1514"/>
                    <a:gd name="T5" fmla="*/ 70 h 1874"/>
                    <a:gd name="T6" fmla="*/ 360 w 1514"/>
                    <a:gd name="T7" fmla="*/ 114 h 1874"/>
                    <a:gd name="T8" fmla="*/ 298 w 1514"/>
                    <a:gd name="T9" fmla="*/ 170 h 1874"/>
                    <a:gd name="T10" fmla="*/ 232 w 1514"/>
                    <a:gd name="T11" fmla="*/ 238 h 1874"/>
                    <a:gd name="T12" fmla="*/ 164 w 1514"/>
                    <a:gd name="T13" fmla="*/ 322 h 1874"/>
                    <a:gd name="T14" fmla="*/ 148 w 1514"/>
                    <a:gd name="T15" fmla="*/ 346 h 1874"/>
                    <a:gd name="T16" fmla="*/ 104 w 1514"/>
                    <a:gd name="T17" fmla="*/ 424 h 1874"/>
                    <a:gd name="T18" fmla="*/ 56 w 1514"/>
                    <a:gd name="T19" fmla="*/ 540 h 1874"/>
                    <a:gd name="T20" fmla="*/ 22 w 1514"/>
                    <a:gd name="T21" fmla="*/ 668 h 1874"/>
                    <a:gd name="T22" fmla="*/ 4 w 1514"/>
                    <a:gd name="T23" fmla="*/ 802 h 1874"/>
                    <a:gd name="T24" fmla="*/ 2 w 1514"/>
                    <a:gd name="T25" fmla="*/ 942 h 1874"/>
                    <a:gd name="T26" fmla="*/ 12 w 1514"/>
                    <a:gd name="T27" fmla="*/ 1046 h 1874"/>
                    <a:gd name="T28" fmla="*/ 26 w 1514"/>
                    <a:gd name="T29" fmla="*/ 1114 h 1874"/>
                    <a:gd name="T30" fmla="*/ 44 w 1514"/>
                    <a:gd name="T31" fmla="*/ 1180 h 1874"/>
                    <a:gd name="T32" fmla="*/ 68 w 1514"/>
                    <a:gd name="T33" fmla="*/ 1244 h 1874"/>
                    <a:gd name="T34" fmla="*/ 96 w 1514"/>
                    <a:gd name="T35" fmla="*/ 1306 h 1874"/>
                    <a:gd name="T36" fmla="*/ 112 w 1514"/>
                    <a:gd name="T37" fmla="*/ 1336 h 1874"/>
                    <a:gd name="T38" fmla="*/ 188 w 1514"/>
                    <a:gd name="T39" fmla="*/ 1450 h 1874"/>
                    <a:gd name="T40" fmla="*/ 270 w 1514"/>
                    <a:gd name="T41" fmla="*/ 1550 h 1874"/>
                    <a:gd name="T42" fmla="*/ 364 w 1514"/>
                    <a:gd name="T43" fmla="*/ 1636 h 1874"/>
                    <a:gd name="T44" fmla="*/ 462 w 1514"/>
                    <a:gd name="T45" fmla="*/ 1710 h 1874"/>
                    <a:gd name="T46" fmla="*/ 568 w 1514"/>
                    <a:gd name="T47" fmla="*/ 1770 h 1874"/>
                    <a:gd name="T48" fmla="*/ 676 w 1514"/>
                    <a:gd name="T49" fmla="*/ 1818 h 1874"/>
                    <a:gd name="T50" fmla="*/ 788 w 1514"/>
                    <a:gd name="T51" fmla="*/ 1850 h 1874"/>
                    <a:gd name="T52" fmla="*/ 902 w 1514"/>
                    <a:gd name="T53" fmla="*/ 1868 h 1874"/>
                    <a:gd name="T54" fmla="*/ 960 w 1514"/>
                    <a:gd name="T55" fmla="*/ 1872 h 1874"/>
                    <a:gd name="T56" fmla="*/ 1066 w 1514"/>
                    <a:gd name="T57" fmla="*/ 1872 h 1874"/>
                    <a:gd name="T58" fmla="*/ 1166 w 1514"/>
                    <a:gd name="T59" fmla="*/ 1860 h 1874"/>
                    <a:gd name="T60" fmla="*/ 1256 w 1514"/>
                    <a:gd name="T61" fmla="*/ 1840 h 1874"/>
                    <a:gd name="T62" fmla="*/ 1334 w 1514"/>
                    <a:gd name="T63" fmla="*/ 1816 h 1874"/>
                    <a:gd name="T64" fmla="*/ 1402 w 1514"/>
                    <a:gd name="T65" fmla="*/ 1788 h 1874"/>
                    <a:gd name="T66" fmla="*/ 1456 w 1514"/>
                    <a:gd name="T67" fmla="*/ 1758 h 1874"/>
                    <a:gd name="T68" fmla="*/ 1496 w 1514"/>
                    <a:gd name="T69" fmla="*/ 1730 h 1874"/>
                    <a:gd name="T70" fmla="*/ 1512 w 1514"/>
                    <a:gd name="T71" fmla="*/ 1716 h 1874"/>
                    <a:gd name="T72" fmla="*/ 1514 w 1514"/>
                    <a:gd name="T73" fmla="*/ 1706 h 1874"/>
                    <a:gd name="T74" fmla="*/ 1504 w 1514"/>
                    <a:gd name="T75" fmla="*/ 1658 h 1874"/>
                    <a:gd name="T76" fmla="*/ 1470 w 1514"/>
                    <a:gd name="T77" fmla="*/ 1580 h 1874"/>
                    <a:gd name="T78" fmla="*/ 1388 w 1514"/>
                    <a:gd name="T79" fmla="*/ 1420 h 1874"/>
                    <a:gd name="T80" fmla="*/ 1232 w 1514"/>
                    <a:gd name="T81" fmla="*/ 1144 h 1874"/>
                    <a:gd name="T82" fmla="*/ 1048 w 1514"/>
                    <a:gd name="T83" fmla="*/ 832 h 1874"/>
                    <a:gd name="T84" fmla="*/ 696 w 1514"/>
                    <a:gd name="T85" fmla="*/ 258 h 1874"/>
                    <a:gd name="T86" fmla="*/ 534 w 1514"/>
                    <a:gd name="T87" fmla="*/ 0 h 18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514" h="1874">
                      <a:moveTo>
                        <a:pt x="534" y="0"/>
                      </a:moveTo>
                      <a:lnTo>
                        <a:pt x="534" y="0"/>
                      </a:lnTo>
                      <a:lnTo>
                        <a:pt x="526" y="4"/>
                      </a:lnTo>
                      <a:lnTo>
                        <a:pt x="502" y="16"/>
                      </a:lnTo>
                      <a:lnTo>
                        <a:pt x="464" y="38"/>
                      </a:lnTo>
                      <a:lnTo>
                        <a:pt x="416" y="70"/>
                      </a:lnTo>
                      <a:lnTo>
                        <a:pt x="390" y="90"/>
                      </a:lnTo>
                      <a:lnTo>
                        <a:pt x="360" y="114"/>
                      </a:lnTo>
                      <a:lnTo>
                        <a:pt x="330" y="140"/>
                      </a:lnTo>
                      <a:lnTo>
                        <a:pt x="298" y="170"/>
                      </a:lnTo>
                      <a:lnTo>
                        <a:pt x="266" y="202"/>
                      </a:lnTo>
                      <a:lnTo>
                        <a:pt x="232" y="238"/>
                      </a:lnTo>
                      <a:lnTo>
                        <a:pt x="198" y="280"/>
                      </a:lnTo>
                      <a:lnTo>
                        <a:pt x="164" y="322"/>
                      </a:lnTo>
                      <a:lnTo>
                        <a:pt x="164" y="322"/>
                      </a:lnTo>
                      <a:lnTo>
                        <a:pt x="148" y="346"/>
                      </a:lnTo>
                      <a:lnTo>
                        <a:pt x="134" y="372"/>
                      </a:lnTo>
                      <a:lnTo>
                        <a:pt x="104" y="424"/>
                      </a:lnTo>
                      <a:lnTo>
                        <a:pt x="78" y="480"/>
                      </a:lnTo>
                      <a:lnTo>
                        <a:pt x="56" y="540"/>
                      </a:lnTo>
                      <a:lnTo>
                        <a:pt x="36" y="602"/>
                      </a:lnTo>
                      <a:lnTo>
                        <a:pt x="22" y="668"/>
                      </a:lnTo>
                      <a:lnTo>
                        <a:pt x="10" y="734"/>
                      </a:lnTo>
                      <a:lnTo>
                        <a:pt x="4" y="802"/>
                      </a:lnTo>
                      <a:lnTo>
                        <a:pt x="0" y="872"/>
                      </a:lnTo>
                      <a:lnTo>
                        <a:pt x="2" y="942"/>
                      </a:lnTo>
                      <a:lnTo>
                        <a:pt x="8" y="1010"/>
                      </a:lnTo>
                      <a:lnTo>
                        <a:pt x="12" y="1046"/>
                      </a:lnTo>
                      <a:lnTo>
                        <a:pt x="18" y="1080"/>
                      </a:lnTo>
                      <a:lnTo>
                        <a:pt x="26" y="1114"/>
                      </a:lnTo>
                      <a:lnTo>
                        <a:pt x="34" y="1146"/>
                      </a:lnTo>
                      <a:lnTo>
                        <a:pt x="44" y="1180"/>
                      </a:lnTo>
                      <a:lnTo>
                        <a:pt x="56" y="1212"/>
                      </a:lnTo>
                      <a:lnTo>
                        <a:pt x="68" y="1244"/>
                      </a:lnTo>
                      <a:lnTo>
                        <a:pt x="82" y="1276"/>
                      </a:lnTo>
                      <a:lnTo>
                        <a:pt x="96" y="1306"/>
                      </a:lnTo>
                      <a:lnTo>
                        <a:pt x="112" y="1336"/>
                      </a:lnTo>
                      <a:lnTo>
                        <a:pt x="112" y="1336"/>
                      </a:lnTo>
                      <a:lnTo>
                        <a:pt x="148" y="1394"/>
                      </a:lnTo>
                      <a:lnTo>
                        <a:pt x="188" y="1450"/>
                      </a:lnTo>
                      <a:lnTo>
                        <a:pt x="228" y="1500"/>
                      </a:lnTo>
                      <a:lnTo>
                        <a:pt x="270" y="1550"/>
                      </a:lnTo>
                      <a:lnTo>
                        <a:pt x="316" y="1594"/>
                      </a:lnTo>
                      <a:lnTo>
                        <a:pt x="364" y="1636"/>
                      </a:lnTo>
                      <a:lnTo>
                        <a:pt x="412" y="1674"/>
                      </a:lnTo>
                      <a:lnTo>
                        <a:pt x="462" y="1710"/>
                      </a:lnTo>
                      <a:lnTo>
                        <a:pt x="514" y="1742"/>
                      </a:lnTo>
                      <a:lnTo>
                        <a:pt x="568" y="1770"/>
                      </a:lnTo>
                      <a:lnTo>
                        <a:pt x="622" y="1796"/>
                      </a:lnTo>
                      <a:lnTo>
                        <a:pt x="676" y="1818"/>
                      </a:lnTo>
                      <a:lnTo>
                        <a:pt x="732" y="1836"/>
                      </a:lnTo>
                      <a:lnTo>
                        <a:pt x="788" y="1850"/>
                      </a:lnTo>
                      <a:lnTo>
                        <a:pt x="846" y="1862"/>
                      </a:lnTo>
                      <a:lnTo>
                        <a:pt x="902" y="1868"/>
                      </a:lnTo>
                      <a:lnTo>
                        <a:pt x="902" y="1868"/>
                      </a:lnTo>
                      <a:lnTo>
                        <a:pt x="960" y="1872"/>
                      </a:lnTo>
                      <a:lnTo>
                        <a:pt x="1014" y="1874"/>
                      </a:lnTo>
                      <a:lnTo>
                        <a:pt x="1066" y="1872"/>
                      </a:lnTo>
                      <a:lnTo>
                        <a:pt x="1118" y="1868"/>
                      </a:lnTo>
                      <a:lnTo>
                        <a:pt x="1166" y="1860"/>
                      </a:lnTo>
                      <a:lnTo>
                        <a:pt x="1212" y="1852"/>
                      </a:lnTo>
                      <a:lnTo>
                        <a:pt x="1256" y="1840"/>
                      </a:lnTo>
                      <a:lnTo>
                        <a:pt x="1296" y="1828"/>
                      </a:lnTo>
                      <a:lnTo>
                        <a:pt x="1334" y="1816"/>
                      </a:lnTo>
                      <a:lnTo>
                        <a:pt x="1370" y="1802"/>
                      </a:lnTo>
                      <a:lnTo>
                        <a:pt x="1402" y="1788"/>
                      </a:lnTo>
                      <a:lnTo>
                        <a:pt x="1430" y="1772"/>
                      </a:lnTo>
                      <a:lnTo>
                        <a:pt x="1456" y="1758"/>
                      </a:lnTo>
                      <a:lnTo>
                        <a:pt x="1478" y="1744"/>
                      </a:lnTo>
                      <a:lnTo>
                        <a:pt x="1496" y="1730"/>
                      </a:lnTo>
                      <a:lnTo>
                        <a:pt x="1512" y="1716"/>
                      </a:lnTo>
                      <a:lnTo>
                        <a:pt x="1512" y="1716"/>
                      </a:lnTo>
                      <a:lnTo>
                        <a:pt x="1514" y="1712"/>
                      </a:lnTo>
                      <a:lnTo>
                        <a:pt x="1514" y="1706"/>
                      </a:lnTo>
                      <a:lnTo>
                        <a:pt x="1512" y="1686"/>
                      </a:lnTo>
                      <a:lnTo>
                        <a:pt x="1504" y="1658"/>
                      </a:lnTo>
                      <a:lnTo>
                        <a:pt x="1490" y="1622"/>
                      </a:lnTo>
                      <a:lnTo>
                        <a:pt x="1470" y="1580"/>
                      </a:lnTo>
                      <a:lnTo>
                        <a:pt x="1448" y="1532"/>
                      </a:lnTo>
                      <a:lnTo>
                        <a:pt x="1388" y="1420"/>
                      </a:lnTo>
                      <a:lnTo>
                        <a:pt x="1316" y="1288"/>
                      </a:lnTo>
                      <a:lnTo>
                        <a:pt x="1232" y="1144"/>
                      </a:lnTo>
                      <a:lnTo>
                        <a:pt x="1142" y="990"/>
                      </a:lnTo>
                      <a:lnTo>
                        <a:pt x="1048" y="832"/>
                      </a:lnTo>
                      <a:lnTo>
                        <a:pt x="862" y="524"/>
                      </a:lnTo>
                      <a:lnTo>
                        <a:pt x="696" y="258"/>
                      </a:lnTo>
                      <a:lnTo>
                        <a:pt x="534" y="0"/>
                      </a:lnTo>
                      <a:lnTo>
                        <a:pt x="53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20000">
                      <a:schemeClr val="accent5"/>
                    </a:gs>
                    <a:gs pos="80000">
                      <a:schemeClr val="accent5">
                        <a:lumMod val="60000"/>
                        <a:lumOff val="40000"/>
                      </a:schemeClr>
                    </a:gs>
                  </a:gsLst>
                  <a:lin ang="42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6"/>
                <p:cNvSpPr/>
                <p:nvPr/>
              </p:nvSpPr>
              <p:spPr bwMode="auto">
                <a:xfrm>
                  <a:off x="3149600" y="1462088"/>
                  <a:ext cx="1752600" cy="2822575"/>
                </a:xfrm>
                <a:custGeom>
                  <a:avLst/>
                  <a:gdLst>
                    <a:gd name="T0" fmla="*/ 332 w 1104"/>
                    <a:gd name="T1" fmla="*/ 72 h 1778"/>
                    <a:gd name="T2" fmla="*/ 280 w 1104"/>
                    <a:gd name="T3" fmla="*/ 42 h 1778"/>
                    <a:gd name="T4" fmla="*/ 226 w 1104"/>
                    <a:gd name="T5" fmla="*/ 20 h 1778"/>
                    <a:gd name="T6" fmla="*/ 162 w 1104"/>
                    <a:gd name="T7" fmla="*/ 2 h 1778"/>
                    <a:gd name="T8" fmla="*/ 146 w 1104"/>
                    <a:gd name="T9" fmla="*/ 0 h 1778"/>
                    <a:gd name="T10" fmla="*/ 114 w 1104"/>
                    <a:gd name="T11" fmla="*/ 4 h 1778"/>
                    <a:gd name="T12" fmla="*/ 84 w 1104"/>
                    <a:gd name="T13" fmla="*/ 14 h 1778"/>
                    <a:gd name="T14" fmla="*/ 58 w 1104"/>
                    <a:gd name="T15" fmla="*/ 36 h 1778"/>
                    <a:gd name="T16" fmla="*/ 34 w 1104"/>
                    <a:gd name="T17" fmla="*/ 66 h 1778"/>
                    <a:gd name="T18" fmla="*/ 16 w 1104"/>
                    <a:gd name="T19" fmla="*/ 106 h 1778"/>
                    <a:gd name="T20" fmla="*/ 6 w 1104"/>
                    <a:gd name="T21" fmla="*/ 158 h 1778"/>
                    <a:gd name="T22" fmla="*/ 0 w 1104"/>
                    <a:gd name="T23" fmla="*/ 222 h 1778"/>
                    <a:gd name="T24" fmla="*/ 2 w 1104"/>
                    <a:gd name="T25" fmla="*/ 258 h 1778"/>
                    <a:gd name="T26" fmla="*/ 8 w 1104"/>
                    <a:gd name="T27" fmla="*/ 344 h 1778"/>
                    <a:gd name="T28" fmla="*/ 22 w 1104"/>
                    <a:gd name="T29" fmla="*/ 440 h 1778"/>
                    <a:gd name="T30" fmla="*/ 66 w 1104"/>
                    <a:gd name="T31" fmla="*/ 644 h 1778"/>
                    <a:gd name="T32" fmla="*/ 112 w 1104"/>
                    <a:gd name="T33" fmla="*/ 800 h 1778"/>
                    <a:gd name="T34" fmla="*/ 148 w 1104"/>
                    <a:gd name="T35" fmla="*/ 898 h 1778"/>
                    <a:gd name="T36" fmla="*/ 188 w 1104"/>
                    <a:gd name="T37" fmla="*/ 988 h 1778"/>
                    <a:gd name="T38" fmla="*/ 208 w 1104"/>
                    <a:gd name="T39" fmla="*/ 1028 h 1778"/>
                    <a:gd name="T40" fmla="*/ 310 w 1104"/>
                    <a:gd name="T41" fmla="*/ 1206 h 1778"/>
                    <a:gd name="T42" fmla="*/ 374 w 1104"/>
                    <a:gd name="T43" fmla="*/ 1300 h 1778"/>
                    <a:gd name="T44" fmla="*/ 444 w 1104"/>
                    <a:gd name="T45" fmla="*/ 1396 h 1778"/>
                    <a:gd name="T46" fmla="*/ 518 w 1104"/>
                    <a:gd name="T47" fmla="*/ 1486 h 1778"/>
                    <a:gd name="T48" fmla="*/ 594 w 1104"/>
                    <a:gd name="T49" fmla="*/ 1572 h 1778"/>
                    <a:gd name="T50" fmla="*/ 674 w 1104"/>
                    <a:gd name="T51" fmla="*/ 1646 h 1778"/>
                    <a:gd name="T52" fmla="*/ 752 w 1104"/>
                    <a:gd name="T53" fmla="*/ 1706 h 1778"/>
                    <a:gd name="T54" fmla="*/ 792 w 1104"/>
                    <a:gd name="T55" fmla="*/ 1730 h 1778"/>
                    <a:gd name="T56" fmla="*/ 862 w 1104"/>
                    <a:gd name="T57" fmla="*/ 1762 h 1778"/>
                    <a:gd name="T58" fmla="*/ 924 w 1104"/>
                    <a:gd name="T59" fmla="*/ 1778 h 1778"/>
                    <a:gd name="T60" fmla="*/ 976 w 1104"/>
                    <a:gd name="T61" fmla="*/ 1776 h 1778"/>
                    <a:gd name="T62" fmla="*/ 1022 w 1104"/>
                    <a:gd name="T63" fmla="*/ 1760 h 1778"/>
                    <a:gd name="T64" fmla="*/ 1056 w 1104"/>
                    <a:gd name="T65" fmla="*/ 1734 h 1778"/>
                    <a:gd name="T66" fmla="*/ 1082 w 1104"/>
                    <a:gd name="T67" fmla="*/ 1696 h 1778"/>
                    <a:gd name="T68" fmla="*/ 1100 w 1104"/>
                    <a:gd name="T69" fmla="*/ 1650 h 1778"/>
                    <a:gd name="T70" fmla="*/ 1104 w 1104"/>
                    <a:gd name="T71" fmla="*/ 1624 h 1778"/>
                    <a:gd name="T72" fmla="*/ 1100 w 1104"/>
                    <a:gd name="T73" fmla="*/ 1584 h 1778"/>
                    <a:gd name="T74" fmla="*/ 1078 w 1104"/>
                    <a:gd name="T75" fmla="*/ 1518 h 1778"/>
                    <a:gd name="T76" fmla="*/ 992 w 1104"/>
                    <a:gd name="T77" fmla="*/ 1324 h 1778"/>
                    <a:gd name="T78" fmla="*/ 870 w 1104"/>
                    <a:gd name="T79" fmla="*/ 1072 h 1778"/>
                    <a:gd name="T80" fmla="*/ 726 w 1104"/>
                    <a:gd name="T81" fmla="*/ 796 h 1778"/>
                    <a:gd name="T82" fmla="*/ 456 w 1104"/>
                    <a:gd name="T83" fmla="*/ 294 h 1778"/>
                    <a:gd name="T84" fmla="*/ 332 w 1104"/>
                    <a:gd name="T85" fmla="*/ 72 h 17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104" h="1778">
                      <a:moveTo>
                        <a:pt x="332" y="72"/>
                      </a:moveTo>
                      <a:lnTo>
                        <a:pt x="332" y="72"/>
                      </a:lnTo>
                      <a:lnTo>
                        <a:pt x="318" y="62"/>
                      </a:lnTo>
                      <a:lnTo>
                        <a:pt x="280" y="42"/>
                      </a:lnTo>
                      <a:lnTo>
                        <a:pt x="254" y="30"/>
                      </a:lnTo>
                      <a:lnTo>
                        <a:pt x="226" y="20"/>
                      </a:lnTo>
                      <a:lnTo>
                        <a:pt x="194" y="10"/>
                      </a:lnTo>
                      <a:lnTo>
                        <a:pt x="162" y="2"/>
                      </a:lnTo>
                      <a:lnTo>
                        <a:pt x="162" y="2"/>
                      </a:lnTo>
                      <a:lnTo>
                        <a:pt x="146" y="0"/>
                      </a:lnTo>
                      <a:lnTo>
                        <a:pt x="130" y="0"/>
                      </a:lnTo>
                      <a:lnTo>
                        <a:pt x="114" y="4"/>
                      </a:lnTo>
                      <a:lnTo>
                        <a:pt x="98" y="8"/>
                      </a:lnTo>
                      <a:lnTo>
                        <a:pt x="84" y="14"/>
                      </a:lnTo>
                      <a:lnTo>
                        <a:pt x="70" y="24"/>
                      </a:lnTo>
                      <a:lnTo>
                        <a:pt x="58" y="36"/>
                      </a:lnTo>
                      <a:lnTo>
                        <a:pt x="46" y="50"/>
                      </a:lnTo>
                      <a:lnTo>
                        <a:pt x="34" y="66"/>
                      </a:lnTo>
                      <a:lnTo>
                        <a:pt x="24" y="86"/>
                      </a:lnTo>
                      <a:lnTo>
                        <a:pt x="16" y="106"/>
                      </a:lnTo>
                      <a:lnTo>
                        <a:pt x="10" y="132"/>
                      </a:lnTo>
                      <a:lnTo>
                        <a:pt x="6" y="158"/>
                      </a:lnTo>
                      <a:lnTo>
                        <a:pt x="2" y="190"/>
                      </a:lnTo>
                      <a:lnTo>
                        <a:pt x="0" y="222"/>
                      </a:lnTo>
                      <a:lnTo>
                        <a:pt x="2" y="258"/>
                      </a:lnTo>
                      <a:lnTo>
                        <a:pt x="2" y="258"/>
                      </a:lnTo>
                      <a:lnTo>
                        <a:pt x="4" y="300"/>
                      </a:lnTo>
                      <a:lnTo>
                        <a:pt x="8" y="344"/>
                      </a:lnTo>
                      <a:lnTo>
                        <a:pt x="14" y="392"/>
                      </a:lnTo>
                      <a:lnTo>
                        <a:pt x="22" y="440"/>
                      </a:lnTo>
                      <a:lnTo>
                        <a:pt x="42" y="540"/>
                      </a:lnTo>
                      <a:lnTo>
                        <a:pt x="66" y="644"/>
                      </a:lnTo>
                      <a:lnTo>
                        <a:pt x="96" y="748"/>
                      </a:lnTo>
                      <a:lnTo>
                        <a:pt x="112" y="800"/>
                      </a:lnTo>
                      <a:lnTo>
                        <a:pt x="130" y="848"/>
                      </a:lnTo>
                      <a:lnTo>
                        <a:pt x="148" y="898"/>
                      </a:lnTo>
                      <a:lnTo>
                        <a:pt x="168" y="944"/>
                      </a:lnTo>
                      <a:lnTo>
                        <a:pt x="188" y="988"/>
                      </a:lnTo>
                      <a:lnTo>
                        <a:pt x="208" y="1028"/>
                      </a:lnTo>
                      <a:lnTo>
                        <a:pt x="208" y="1028"/>
                      </a:lnTo>
                      <a:lnTo>
                        <a:pt x="254" y="1114"/>
                      </a:lnTo>
                      <a:lnTo>
                        <a:pt x="310" y="1206"/>
                      </a:lnTo>
                      <a:lnTo>
                        <a:pt x="340" y="1252"/>
                      </a:lnTo>
                      <a:lnTo>
                        <a:pt x="374" y="1300"/>
                      </a:lnTo>
                      <a:lnTo>
                        <a:pt x="408" y="1348"/>
                      </a:lnTo>
                      <a:lnTo>
                        <a:pt x="444" y="1396"/>
                      </a:lnTo>
                      <a:lnTo>
                        <a:pt x="480" y="1442"/>
                      </a:lnTo>
                      <a:lnTo>
                        <a:pt x="518" y="1486"/>
                      </a:lnTo>
                      <a:lnTo>
                        <a:pt x="556" y="1530"/>
                      </a:lnTo>
                      <a:lnTo>
                        <a:pt x="594" y="1572"/>
                      </a:lnTo>
                      <a:lnTo>
                        <a:pt x="634" y="1610"/>
                      </a:lnTo>
                      <a:lnTo>
                        <a:pt x="674" y="1646"/>
                      </a:lnTo>
                      <a:lnTo>
                        <a:pt x="714" y="1678"/>
                      </a:lnTo>
                      <a:lnTo>
                        <a:pt x="752" y="1706"/>
                      </a:lnTo>
                      <a:lnTo>
                        <a:pt x="752" y="1706"/>
                      </a:lnTo>
                      <a:lnTo>
                        <a:pt x="792" y="1730"/>
                      </a:lnTo>
                      <a:lnTo>
                        <a:pt x="828" y="1748"/>
                      </a:lnTo>
                      <a:lnTo>
                        <a:pt x="862" y="1762"/>
                      </a:lnTo>
                      <a:lnTo>
                        <a:pt x="894" y="1772"/>
                      </a:lnTo>
                      <a:lnTo>
                        <a:pt x="924" y="1778"/>
                      </a:lnTo>
                      <a:lnTo>
                        <a:pt x="952" y="1778"/>
                      </a:lnTo>
                      <a:lnTo>
                        <a:pt x="976" y="1776"/>
                      </a:lnTo>
                      <a:lnTo>
                        <a:pt x="1000" y="1770"/>
                      </a:lnTo>
                      <a:lnTo>
                        <a:pt x="1022" y="1760"/>
                      </a:lnTo>
                      <a:lnTo>
                        <a:pt x="1040" y="1748"/>
                      </a:lnTo>
                      <a:lnTo>
                        <a:pt x="1056" y="1734"/>
                      </a:lnTo>
                      <a:lnTo>
                        <a:pt x="1070" y="1716"/>
                      </a:lnTo>
                      <a:lnTo>
                        <a:pt x="1082" y="1696"/>
                      </a:lnTo>
                      <a:lnTo>
                        <a:pt x="1092" y="1674"/>
                      </a:lnTo>
                      <a:lnTo>
                        <a:pt x="1100" y="1650"/>
                      </a:lnTo>
                      <a:lnTo>
                        <a:pt x="1104" y="1624"/>
                      </a:lnTo>
                      <a:lnTo>
                        <a:pt x="1104" y="1624"/>
                      </a:lnTo>
                      <a:lnTo>
                        <a:pt x="1104" y="1608"/>
                      </a:lnTo>
                      <a:lnTo>
                        <a:pt x="1100" y="1584"/>
                      </a:lnTo>
                      <a:lnTo>
                        <a:pt x="1090" y="1554"/>
                      </a:lnTo>
                      <a:lnTo>
                        <a:pt x="1078" y="1518"/>
                      </a:lnTo>
                      <a:lnTo>
                        <a:pt x="1042" y="1430"/>
                      </a:lnTo>
                      <a:lnTo>
                        <a:pt x="992" y="1324"/>
                      </a:lnTo>
                      <a:lnTo>
                        <a:pt x="934" y="1204"/>
                      </a:lnTo>
                      <a:lnTo>
                        <a:pt x="870" y="1072"/>
                      </a:lnTo>
                      <a:lnTo>
                        <a:pt x="800" y="936"/>
                      </a:lnTo>
                      <a:lnTo>
                        <a:pt x="726" y="796"/>
                      </a:lnTo>
                      <a:lnTo>
                        <a:pt x="582" y="526"/>
                      </a:lnTo>
                      <a:lnTo>
                        <a:pt x="456" y="294"/>
                      </a:lnTo>
                      <a:lnTo>
                        <a:pt x="332" y="72"/>
                      </a:lnTo>
                      <a:lnTo>
                        <a:pt x="332" y="72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0">
                      <a:schemeClr val="accent5"/>
                    </a:gs>
                    <a:gs pos="20000">
                      <a:schemeClr val="accent5">
                        <a:lumMod val="7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3" name="Freeform 7"/>
              <p:cNvSpPr/>
              <p:nvPr/>
            </p:nvSpPr>
            <p:spPr bwMode="auto">
              <a:xfrm>
                <a:off x="3457575" y="1719263"/>
                <a:ext cx="1644650" cy="1581150"/>
              </a:xfrm>
              <a:custGeom>
                <a:avLst/>
                <a:gdLst>
                  <a:gd name="T0" fmla="*/ 2 w 1036"/>
                  <a:gd name="T1" fmla="*/ 76 h 996"/>
                  <a:gd name="T2" fmla="*/ 2 w 1036"/>
                  <a:gd name="T3" fmla="*/ 76 h 996"/>
                  <a:gd name="T4" fmla="*/ 0 w 1036"/>
                  <a:gd name="T5" fmla="*/ 90 h 996"/>
                  <a:gd name="T6" fmla="*/ 0 w 1036"/>
                  <a:gd name="T7" fmla="*/ 132 h 996"/>
                  <a:gd name="T8" fmla="*/ 2 w 1036"/>
                  <a:gd name="T9" fmla="*/ 162 h 996"/>
                  <a:gd name="T10" fmla="*/ 6 w 1036"/>
                  <a:gd name="T11" fmla="*/ 198 h 996"/>
                  <a:gd name="T12" fmla="*/ 12 w 1036"/>
                  <a:gd name="T13" fmla="*/ 242 h 996"/>
                  <a:gd name="T14" fmla="*/ 22 w 1036"/>
                  <a:gd name="T15" fmla="*/ 292 h 996"/>
                  <a:gd name="T16" fmla="*/ 36 w 1036"/>
                  <a:gd name="T17" fmla="*/ 350 h 996"/>
                  <a:gd name="T18" fmla="*/ 54 w 1036"/>
                  <a:gd name="T19" fmla="*/ 412 h 996"/>
                  <a:gd name="T20" fmla="*/ 78 w 1036"/>
                  <a:gd name="T21" fmla="*/ 482 h 996"/>
                  <a:gd name="T22" fmla="*/ 106 w 1036"/>
                  <a:gd name="T23" fmla="*/ 556 h 996"/>
                  <a:gd name="T24" fmla="*/ 142 w 1036"/>
                  <a:gd name="T25" fmla="*/ 638 h 996"/>
                  <a:gd name="T26" fmla="*/ 186 w 1036"/>
                  <a:gd name="T27" fmla="*/ 726 h 996"/>
                  <a:gd name="T28" fmla="*/ 236 w 1036"/>
                  <a:gd name="T29" fmla="*/ 820 h 996"/>
                  <a:gd name="T30" fmla="*/ 294 w 1036"/>
                  <a:gd name="T31" fmla="*/ 920 h 996"/>
                  <a:gd name="T32" fmla="*/ 328 w 1036"/>
                  <a:gd name="T33" fmla="*/ 996 h 996"/>
                  <a:gd name="T34" fmla="*/ 912 w 1036"/>
                  <a:gd name="T35" fmla="*/ 684 h 996"/>
                  <a:gd name="T36" fmla="*/ 1036 w 1036"/>
                  <a:gd name="T37" fmla="*/ 482 h 996"/>
                  <a:gd name="T38" fmla="*/ 888 w 1036"/>
                  <a:gd name="T39" fmla="*/ 328 h 996"/>
                  <a:gd name="T40" fmla="*/ 488 w 1036"/>
                  <a:gd name="T41" fmla="*/ 44 h 996"/>
                  <a:gd name="T42" fmla="*/ 124 w 1036"/>
                  <a:gd name="T43" fmla="*/ 0 h 996"/>
                  <a:gd name="T44" fmla="*/ 8 w 1036"/>
                  <a:gd name="T45" fmla="*/ 54 h 996"/>
                  <a:gd name="T46" fmla="*/ 2 w 1036"/>
                  <a:gd name="T47" fmla="*/ 76 h 9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36" h="996">
                    <a:moveTo>
                      <a:pt x="2" y="76"/>
                    </a:moveTo>
                    <a:lnTo>
                      <a:pt x="2" y="76"/>
                    </a:lnTo>
                    <a:lnTo>
                      <a:pt x="0" y="90"/>
                    </a:lnTo>
                    <a:lnTo>
                      <a:pt x="0" y="132"/>
                    </a:lnTo>
                    <a:lnTo>
                      <a:pt x="2" y="162"/>
                    </a:lnTo>
                    <a:lnTo>
                      <a:pt x="6" y="198"/>
                    </a:lnTo>
                    <a:lnTo>
                      <a:pt x="12" y="242"/>
                    </a:lnTo>
                    <a:lnTo>
                      <a:pt x="22" y="292"/>
                    </a:lnTo>
                    <a:lnTo>
                      <a:pt x="36" y="350"/>
                    </a:lnTo>
                    <a:lnTo>
                      <a:pt x="54" y="412"/>
                    </a:lnTo>
                    <a:lnTo>
                      <a:pt x="78" y="482"/>
                    </a:lnTo>
                    <a:lnTo>
                      <a:pt x="106" y="556"/>
                    </a:lnTo>
                    <a:lnTo>
                      <a:pt x="142" y="638"/>
                    </a:lnTo>
                    <a:lnTo>
                      <a:pt x="186" y="726"/>
                    </a:lnTo>
                    <a:lnTo>
                      <a:pt x="236" y="820"/>
                    </a:lnTo>
                    <a:lnTo>
                      <a:pt x="294" y="920"/>
                    </a:lnTo>
                    <a:lnTo>
                      <a:pt x="328" y="996"/>
                    </a:lnTo>
                    <a:lnTo>
                      <a:pt x="912" y="684"/>
                    </a:lnTo>
                    <a:lnTo>
                      <a:pt x="1036" y="482"/>
                    </a:lnTo>
                    <a:lnTo>
                      <a:pt x="888" y="328"/>
                    </a:lnTo>
                    <a:lnTo>
                      <a:pt x="488" y="44"/>
                    </a:lnTo>
                    <a:lnTo>
                      <a:pt x="124" y="0"/>
                    </a:lnTo>
                    <a:lnTo>
                      <a:pt x="8" y="54"/>
                    </a:lnTo>
                    <a:lnTo>
                      <a:pt x="2" y="76"/>
                    </a:lnTo>
                    <a:close/>
                  </a:path>
                </a:pathLst>
              </a:custGeom>
              <a:gradFill flip="none" rotWithShape="1">
                <a:gsLst>
                  <a:gs pos="20000">
                    <a:schemeClr val="accent2">
                      <a:lumMod val="60000"/>
                      <a:lumOff val="40000"/>
                    </a:schemeClr>
                  </a:gs>
                  <a:gs pos="80000">
                    <a:schemeClr val="accent2"/>
                  </a:gs>
                </a:gsLst>
                <a:lin ang="54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3844925" y="2093913"/>
                <a:ext cx="1631950" cy="2092325"/>
                <a:chOff x="3844925" y="2093913"/>
                <a:chExt cx="1631950" cy="2092325"/>
              </a:xfrm>
            </p:grpSpPr>
            <p:sp>
              <p:nvSpPr>
                <p:cNvPr id="38" name="Freeform 8"/>
                <p:cNvSpPr/>
                <p:nvPr/>
              </p:nvSpPr>
              <p:spPr bwMode="auto">
                <a:xfrm>
                  <a:off x="3844925" y="2220913"/>
                  <a:ext cx="1631950" cy="1965325"/>
                </a:xfrm>
                <a:custGeom>
                  <a:avLst/>
                  <a:gdLst>
                    <a:gd name="T0" fmla="*/ 952 w 1028"/>
                    <a:gd name="T1" fmla="*/ 44 h 1238"/>
                    <a:gd name="T2" fmla="*/ 928 w 1028"/>
                    <a:gd name="T3" fmla="*/ 0 h 1238"/>
                    <a:gd name="T4" fmla="*/ 930 w 1028"/>
                    <a:gd name="T5" fmla="*/ 6 h 1238"/>
                    <a:gd name="T6" fmla="*/ 932 w 1028"/>
                    <a:gd name="T7" fmla="*/ 26 h 1238"/>
                    <a:gd name="T8" fmla="*/ 922 w 1028"/>
                    <a:gd name="T9" fmla="*/ 68 h 1238"/>
                    <a:gd name="T10" fmla="*/ 884 w 1028"/>
                    <a:gd name="T11" fmla="*/ 142 h 1238"/>
                    <a:gd name="T12" fmla="*/ 816 w 1028"/>
                    <a:gd name="T13" fmla="*/ 234 h 1238"/>
                    <a:gd name="T14" fmla="*/ 712 w 1028"/>
                    <a:gd name="T15" fmla="*/ 342 h 1238"/>
                    <a:gd name="T16" fmla="*/ 646 w 1028"/>
                    <a:gd name="T17" fmla="*/ 402 h 1238"/>
                    <a:gd name="T18" fmla="*/ 568 w 1028"/>
                    <a:gd name="T19" fmla="*/ 462 h 1238"/>
                    <a:gd name="T20" fmla="*/ 478 w 1028"/>
                    <a:gd name="T21" fmla="*/ 526 h 1238"/>
                    <a:gd name="T22" fmla="*/ 378 w 1028"/>
                    <a:gd name="T23" fmla="*/ 592 h 1238"/>
                    <a:gd name="T24" fmla="*/ 266 w 1028"/>
                    <a:gd name="T25" fmla="*/ 658 h 1238"/>
                    <a:gd name="T26" fmla="*/ 140 w 1028"/>
                    <a:gd name="T27" fmla="*/ 724 h 1238"/>
                    <a:gd name="T28" fmla="*/ 0 w 1028"/>
                    <a:gd name="T29" fmla="*/ 792 h 1238"/>
                    <a:gd name="T30" fmla="*/ 56 w 1028"/>
                    <a:gd name="T31" fmla="*/ 866 h 1238"/>
                    <a:gd name="T32" fmla="*/ 160 w 1028"/>
                    <a:gd name="T33" fmla="*/ 994 h 1238"/>
                    <a:gd name="T34" fmla="*/ 256 w 1028"/>
                    <a:gd name="T35" fmla="*/ 1090 h 1238"/>
                    <a:gd name="T36" fmla="*/ 338 w 1028"/>
                    <a:gd name="T37" fmla="*/ 1160 h 1238"/>
                    <a:gd name="T38" fmla="*/ 370 w 1028"/>
                    <a:gd name="T39" fmla="*/ 1184 h 1238"/>
                    <a:gd name="T40" fmla="*/ 428 w 1028"/>
                    <a:gd name="T41" fmla="*/ 1218 h 1238"/>
                    <a:gd name="T42" fmla="*/ 482 w 1028"/>
                    <a:gd name="T43" fmla="*/ 1234 h 1238"/>
                    <a:gd name="T44" fmla="*/ 528 w 1028"/>
                    <a:gd name="T45" fmla="*/ 1236 h 1238"/>
                    <a:gd name="T46" fmla="*/ 568 w 1028"/>
                    <a:gd name="T47" fmla="*/ 1220 h 1238"/>
                    <a:gd name="T48" fmla="*/ 606 w 1028"/>
                    <a:gd name="T49" fmla="*/ 1194 h 1238"/>
                    <a:gd name="T50" fmla="*/ 674 w 1028"/>
                    <a:gd name="T51" fmla="*/ 1142 h 1238"/>
                    <a:gd name="T52" fmla="*/ 736 w 1028"/>
                    <a:gd name="T53" fmla="*/ 1086 h 1238"/>
                    <a:gd name="T54" fmla="*/ 792 w 1028"/>
                    <a:gd name="T55" fmla="*/ 1028 h 1238"/>
                    <a:gd name="T56" fmla="*/ 842 w 1028"/>
                    <a:gd name="T57" fmla="*/ 964 h 1238"/>
                    <a:gd name="T58" fmla="*/ 888 w 1028"/>
                    <a:gd name="T59" fmla="*/ 894 h 1238"/>
                    <a:gd name="T60" fmla="*/ 928 w 1028"/>
                    <a:gd name="T61" fmla="*/ 818 h 1238"/>
                    <a:gd name="T62" fmla="*/ 966 w 1028"/>
                    <a:gd name="T63" fmla="*/ 732 h 1238"/>
                    <a:gd name="T64" fmla="*/ 982 w 1028"/>
                    <a:gd name="T65" fmla="*/ 686 h 1238"/>
                    <a:gd name="T66" fmla="*/ 1010 w 1028"/>
                    <a:gd name="T67" fmla="*/ 590 h 1238"/>
                    <a:gd name="T68" fmla="*/ 1024 w 1028"/>
                    <a:gd name="T69" fmla="*/ 494 h 1238"/>
                    <a:gd name="T70" fmla="*/ 1028 w 1028"/>
                    <a:gd name="T71" fmla="*/ 402 h 1238"/>
                    <a:gd name="T72" fmla="*/ 1022 w 1028"/>
                    <a:gd name="T73" fmla="*/ 314 h 1238"/>
                    <a:gd name="T74" fmla="*/ 1010 w 1028"/>
                    <a:gd name="T75" fmla="*/ 232 h 1238"/>
                    <a:gd name="T76" fmla="*/ 992 w 1028"/>
                    <a:gd name="T77" fmla="*/ 158 h 1238"/>
                    <a:gd name="T78" fmla="*/ 972 w 1028"/>
                    <a:gd name="T79" fmla="*/ 96 h 1238"/>
                    <a:gd name="T80" fmla="*/ 952 w 1028"/>
                    <a:gd name="T81" fmla="*/ 44 h 1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1028" h="1238">
                      <a:moveTo>
                        <a:pt x="952" y="44"/>
                      </a:moveTo>
                      <a:lnTo>
                        <a:pt x="952" y="44"/>
                      </a:lnTo>
                      <a:lnTo>
                        <a:pt x="940" y="20"/>
                      </a:lnTo>
                      <a:lnTo>
                        <a:pt x="928" y="0"/>
                      </a:lnTo>
                      <a:lnTo>
                        <a:pt x="928" y="0"/>
                      </a:lnTo>
                      <a:lnTo>
                        <a:pt x="930" y="6"/>
                      </a:lnTo>
                      <a:lnTo>
                        <a:pt x="932" y="16"/>
                      </a:lnTo>
                      <a:lnTo>
                        <a:pt x="932" y="26"/>
                      </a:lnTo>
                      <a:lnTo>
                        <a:pt x="930" y="38"/>
                      </a:lnTo>
                      <a:lnTo>
                        <a:pt x="922" y="68"/>
                      </a:lnTo>
                      <a:lnTo>
                        <a:pt x="906" y="102"/>
                      </a:lnTo>
                      <a:lnTo>
                        <a:pt x="884" y="142"/>
                      </a:lnTo>
                      <a:lnTo>
                        <a:pt x="854" y="186"/>
                      </a:lnTo>
                      <a:lnTo>
                        <a:pt x="816" y="234"/>
                      </a:lnTo>
                      <a:lnTo>
                        <a:pt x="768" y="286"/>
                      </a:lnTo>
                      <a:lnTo>
                        <a:pt x="712" y="342"/>
                      </a:lnTo>
                      <a:lnTo>
                        <a:pt x="680" y="372"/>
                      </a:lnTo>
                      <a:lnTo>
                        <a:pt x="646" y="402"/>
                      </a:lnTo>
                      <a:lnTo>
                        <a:pt x="608" y="432"/>
                      </a:lnTo>
                      <a:lnTo>
                        <a:pt x="568" y="462"/>
                      </a:lnTo>
                      <a:lnTo>
                        <a:pt x="524" y="494"/>
                      </a:lnTo>
                      <a:lnTo>
                        <a:pt x="478" y="526"/>
                      </a:lnTo>
                      <a:lnTo>
                        <a:pt x="430" y="558"/>
                      </a:lnTo>
                      <a:lnTo>
                        <a:pt x="378" y="592"/>
                      </a:lnTo>
                      <a:lnTo>
                        <a:pt x="324" y="624"/>
                      </a:lnTo>
                      <a:lnTo>
                        <a:pt x="266" y="658"/>
                      </a:lnTo>
                      <a:lnTo>
                        <a:pt x="204" y="692"/>
                      </a:lnTo>
                      <a:lnTo>
                        <a:pt x="140" y="724"/>
                      </a:lnTo>
                      <a:lnTo>
                        <a:pt x="72" y="758"/>
                      </a:lnTo>
                      <a:lnTo>
                        <a:pt x="0" y="792"/>
                      </a:lnTo>
                      <a:lnTo>
                        <a:pt x="0" y="792"/>
                      </a:lnTo>
                      <a:lnTo>
                        <a:pt x="56" y="866"/>
                      </a:lnTo>
                      <a:lnTo>
                        <a:pt x="108" y="934"/>
                      </a:lnTo>
                      <a:lnTo>
                        <a:pt x="160" y="994"/>
                      </a:lnTo>
                      <a:lnTo>
                        <a:pt x="210" y="1046"/>
                      </a:lnTo>
                      <a:lnTo>
                        <a:pt x="256" y="1090"/>
                      </a:lnTo>
                      <a:lnTo>
                        <a:pt x="300" y="1128"/>
                      </a:lnTo>
                      <a:lnTo>
                        <a:pt x="338" y="1160"/>
                      </a:lnTo>
                      <a:lnTo>
                        <a:pt x="370" y="1184"/>
                      </a:lnTo>
                      <a:lnTo>
                        <a:pt x="370" y="1184"/>
                      </a:lnTo>
                      <a:lnTo>
                        <a:pt x="400" y="1204"/>
                      </a:lnTo>
                      <a:lnTo>
                        <a:pt x="428" y="1218"/>
                      </a:lnTo>
                      <a:lnTo>
                        <a:pt x="456" y="1228"/>
                      </a:lnTo>
                      <a:lnTo>
                        <a:pt x="482" y="1234"/>
                      </a:lnTo>
                      <a:lnTo>
                        <a:pt x="506" y="1238"/>
                      </a:lnTo>
                      <a:lnTo>
                        <a:pt x="528" y="1236"/>
                      </a:lnTo>
                      <a:lnTo>
                        <a:pt x="550" y="1230"/>
                      </a:lnTo>
                      <a:lnTo>
                        <a:pt x="568" y="1220"/>
                      </a:lnTo>
                      <a:lnTo>
                        <a:pt x="568" y="1220"/>
                      </a:lnTo>
                      <a:lnTo>
                        <a:pt x="606" y="1194"/>
                      </a:lnTo>
                      <a:lnTo>
                        <a:pt x="640" y="1168"/>
                      </a:lnTo>
                      <a:lnTo>
                        <a:pt x="674" y="1142"/>
                      </a:lnTo>
                      <a:lnTo>
                        <a:pt x="706" y="1114"/>
                      </a:lnTo>
                      <a:lnTo>
                        <a:pt x="736" y="1086"/>
                      </a:lnTo>
                      <a:lnTo>
                        <a:pt x="764" y="1058"/>
                      </a:lnTo>
                      <a:lnTo>
                        <a:pt x="792" y="1028"/>
                      </a:lnTo>
                      <a:lnTo>
                        <a:pt x="818" y="996"/>
                      </a:lnTo>
                      <a:lnTo>
                        <a:pt x="842" y="964"/>
                      </a:lnTo>
                      <a:lnTo>
                        <a:pt x="866" y="930"/>
                      </a:lnTo>
                      <a:lnTo>
                        <a:pt x="888" y="894"/>
                      </a:lnTo>
                      <a:lnTo>
                        <a:pt x="908" y="858"/>
                      </a:lnTo>
                      <a:lnTo>
                        <a:pt x="928" y="818"/>
                      </a:lnTo>
                      <a:lnTo>
                        <a:pt x="948" y="776"/>
                      </a:lnTo>
                      <a:lnTo>
                        <a:pt x="966" y="732"/>
                      </a:lnTo>
                      <a:lnTo>
                        <a:pt x="982" y="686"/>
                      </a:lnTo>
                      <a:lnTo>
                        <a:pt x="982" y="686"/>
                      </a:lnTo>
                      <a:lnTo>
                        <a:pt x="998" y="638"/>
                      </a:lnTo>
                      <a:lnTo>
                        <a:pt x="1010" y="590"/>
                      </a:lnTo>
                      <a:lnTo>
                        <a:pt x="1018" y="542"/>
                      </a:lnTo>
                      <a:lnTo>
                        <a:pt x="1024" y="494"/>
                      </a:lnTo>
                      <a:lnTo>
                        <a:pt x="1026" y="448"/>
                      </a:lnTo>
                      <a:lnTo>
                        <a:pt x="1028" y="402"/>
                      </a:lnTo>
                      <a:lnTo>
                        <a:pt x="1026" y="358"/>
                      </a:lnTo>
                      <a:lnTo>
                        <a:pt x="1022" y="314"/>
                      </a:lnTo>
                      <a:lnTo>
                        <a:pt x="1016" y="272"/>
                      </a:lnTo>
                      <a:lnTo>
                        <a:pt x="1010" y="232"/>
                      </a:lnTo>
                      <a:lnTo>
                        <a:pt x="1002" y="194"/>
                      </a:lnTo>
                      <a:lnTo>
                        <a:pt x="992" y="158"/>
                      </a:lnTo>
                      <a:lnTo>
                        <a:pt x="982" y="126"/>
                      </a:lnTo>
                      <a:lnTo>
                        <a:pt x="972" y="96"/>
                      </a:lnTo>
                      <a:lnTo>
                        <a:pt x="952" y="44"/>
                      </a:lnTo>
                      <a:lnTo>
                        <a:pt x="952" y="44"/>
                      </a:lnTo>
                      <a:close/>
                    </a:path>
                  </a:pathLst>
                </a:custGeom>
                <a:gradFill flip="none" rotWithShape="1">
                  <a:gsLst>
                    <a:gs pos="20000">
                      <a:schemeClr val="accent4">
                        <a:lumMod val="60000"/>
                        <a:lumOff val="40000"/>
                      </a:schemeClr>
                    </a:gs>
                    <a:gs pos="80000">
                      <a:schemeClr val="accent4"/>
                    </a:gs>
                  </a:gsLst>
                  <a:lin ang="84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9" name="Freeform 9"/>
                <p:cNvSpPr/>
                <p:nvPr/>
              </p:nvSpPr>
              <p:spPr bwMode="auto">
                <a:xfrm>
                  <a:off x="3844925" y="2093913"/>
                  <a:ext cx="1479550" cy="1384300"/>
                </a:xfrm>
                <a:custGeom>
                  <a:avLst/>
                  <a:gdLst>
                    <a:gd name="T0" fmla="*/ 928 w 932"/>
                    <a:gd name="T1" fmla="*/ 80 h 872"/>
                    <a:gd name="T2" fmla="*/ 928 w 932"/>
                    <a:gd name="T3" fmla="*/ 80 h 872"/>
                    <a:gd name="T4" fmla="*/ 918 w 932"/>
                    <a:gd name="T5" fmla="*/ 66 h 872"/>
                    <a:gd name="T6" fmla="*/ 908 w 932"/>
                    <a:gd name="T7" fmla="*/ 54 h 872"/>
                    <a:gd name="T8" fmla="*/ 886 w 932"/>
                    <a:gd name="T9" fmla="*/ 36 h 872"/>
                    <a:gd name="T10" fmla="*/ 866 w 932"/>
                    <a:gd name="T11" fmla="*/ 22 h 872"/>
                    <a:gd name="T12" fmla="*/ 846 w 932"/>
                    <a:gd name="T13" fmla="*/ 12 h 872"/>
                    <a:gd name="T14" fmla="*/ 830 w 932"/>
                    <a:gd name="T15" fmla="*/ 6 h 872"/>
                    <a:gd name="T16" fmla="*/ 816 w 932"/>
                    <a:gd name="T17" fmla="*/ 2 h 872"/>
                    <a:gd name="T18" fmla="*/ 804 w 932"/>
                    <a:gd name="T19" fmla="*/ 0 h 872"/>
                    <a:gd name="T20" fmla="*/ 668 w 932"/>
                    <a:gd name="T21" fmla="*/ 260 h 872"/>
                    <a:gd name="T22" fmla="*/ 668 w 932"/>
                    <a:gd name="T23" fmla="*/ 260 h 872"/>
                    <a:gd name="T24" fmla="*/ 604 w 932"/>
                    <a:gd name="T25" fmla="*/ 318 h 872"/>
                    <a:gd name="T26" fmla="*/ 542 w 932"/>
                    <a:gd name="T27" fmla="*/ 370 h 872"/>
                    <a:gd name="T28" fmla="*/ 482 w 932"/>
                    <a:gd name="T29" fmla="*/ 418 h 872"/>
                    <a:gd name="T30" fmla="*/ 426 w 932"/>
                    <a:gd name="T31" fmla="*/ 462 h 872"/>
                    <a:gd name="T32" fmla="*/ 372 w 932"/>
                    <a:gd name="T33" fmla="*/ 500 h 872"/>
                    <a:gd name="T34" fmla="*/ 322 w 932"/>
                    <a:gd name="T35" fmla="*/ 536 h 872"/>
                    <a:gd name="T36" fmla="*/ 274 w 932"/>
                    <a:gd name="T37" fmla="*/ 566 h 872"/>
                    <a:gd name="T38" fmla="*/ 230 w 932"/>
                    <a:gd name="T39" fmla="*/ 592 h 872"/>
                    <a:gd name="T40" fmla="*/ 156 w 932"/>
                    <a:gd name="T41" fmla="*/ 634 h 872"/>
                    <a:gd name="T42" fmla="*/ 98 w 932"/>
                    <a:gd name="T43" fmla="*/ 662 h 872"/>
                    <a:gd name="T44" fmla="*/ 64 w 932"/>
                    <a:gd name="T45" fmla="*/ 678 h 872"/>
                    <a:gd name="T46" fmla="*/ 50 w 932"/>
                    <a:gd name="T47" fmla="*/ 684 h 872"/>
                    <a:gd name="T48" fmla="*/ 0 w 932"/>
                    <a:gd name="T49" fmla="*/ 872 h 872"/>
                    <a:gd name="T50" fmla="*/ 0 w 932"/>
                    <a:gd name="T51" fmla="*/ 872 h 872"/>
                    <a:gd name="T52" fmla="*/ 72 w 932"/>
                    <a:gd name="T53" fmla="*/ 838 h 872"/>
                    <a:gd name="T54" fmla="*/ 140 w 932"/>
                    <a:gd name="T55" fmla="*/ 804 h 872"/>
                    <a:gd name="T56" fmla="*/ 204 w 932"/>
                    <a:gd name="T57" fmla="*/ 772 h 872"/>
                    <a:gd name="T58" fmla="*/ 266 w 932"/>
                    <a:gd name="T59" fmla="*/ 738 h 872"/>
                    <a:gd name="T60" fmla="*/ 324 w 932"/>
                    <a:gd name="T61" fmla="*/ 704 h 872"/>
                    <a:gd name="T62" fmla="*/ 378 w 932"/>
                    <a:gd name="T63" fmla="*/ 672 h 872"/>
                    <a:gd name="T64" fmla="*/ 430 w 932"/>
                    <a:gd name="T65" fmla="*/ 638 h 872"/>
                    <a:gd name="T66" fmla="*/ 478 w 932"/>
                    <a:gd name="T67" fmla="*/ 606 h 872"/>
                    <a:gd name="T68" fmla="*/ 524 w 932"/>
                    <a:gd name="T69" fmla="*/ 574 h 872"/>
                    <a:gd name="T70" fmla="*/ 568 w 932"/>
                    <a:gd name="T71" fmla="*/ 542 h 872"/>
                    <a:gd name="T72" fmla="*/ 608 w 932"/>
                    <a:gd name="T73" fmla="*/ 512 h 872"/>
                    <a:gd name="T74" fmla="*/ 646 w 932"/>
                    <a:gd name="T75" fmla="*/ 482 h 872"/>
                    <a:gd name="T76" fmla="*/ 680 w 932"/>
                    <a:gd name="T77" fmla="*/ 452 h 872"/>
                    <a:gd name="T78" fmla="*/ 712 w 932"/>
                    <a:gd name="T79" fmla="*/ 422 h 872"/>
                    <a:gd name="T80" fmla="*/ 768 w 932"/>
                    <a:gd name="T81" fmla="*/ 366 h 872"/>
                    <a:gd name="T82" fmla="*/ 816 w 932"/>
                    <a:gd name="T83" fmla="*/ 314 h 872"/>
                    <a:gd name="T84" fmla="*/ 854 w 932"/>
                    <a:gd name="T85" fmla="*/ 266 h 872"/>
                    <a:gd name="T86" fmla="*/ 884 w 932"/>
                    <a:gd name="T87" fmla="*/ 222 h 872"/>
                    <a:gd name="T88" fmla="*/ 906 w 932"/>
                    <a:gd name="T89" fmla="*/ 182 h 872"/>
                    <a:gd name="T90" fmla="*/ 922 w 932"/>
                    <a:gd name="T91" fmla="*/ 148 h 872"/>
                    <a:gd name="T92" fmla="*/ 930 w 932"/>
                    <a:gd name="T93" fmla="*/ 118 h 872"/>
                    <a:gd name="T94" fmla="*/ 932 w 932"/>
                    <a:gd name="T95" fmla="*/ 106 h 872"/>
                    <a:gd name="T96" fmla="*/ 932 w 932"/>
                    <a:gd name="T97" fmla="*/ 96 h 872"/>
                    <a:gd name="T98" fmla="*/ 930 w 932"/>
                    <a:gd name="T99" fmla="*/ 86 h 872"/>
                    <a:gd name="T100" fmla="*/ 928 w 932"/>
                    <a:gd name="T101" fmla="*/ 80 h 872"/>
                    <a:gd name="T102" fmla="*/ 928 w 932"/>
                    <a:gd name="T103" fmla="*/ 80 h 8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932" h="872">
                      <a:moveTo>
                        <a:pt x="928" y="80"/>
                      </a:moveTo>
                      <a:lnTo>
                        <a:pt x="928" y="80"/>
                      </a:lnTo>
                      <a:lnTo>
                        <a:pt x="918" y="66"/>
                      </a:lnTo>
                      <a:lnTo>
                        <a:pt x="908" y="54"/>
                      </a:lnTo>
                      <a:lnTo>
                        <a:pt x="886" y="36"/>
                      </a:lnTo>
                      <a:lnTo>
                        <a:pt x="866" y="22"/>
                      </a:lnTo>
                      <a:lnTo>
                        <a:pt x="846" y="12"/>
                      </a:lnTo>
                      <a:lnTo>
                        <a:pt x="830" y="6"/>
                      </a:lnTo>
                      <a:lnTo>
                        <a:pt x="816" y="2"/>
                      </a:lnTo>
                      <a:lnTo>
                        <a:pt x="804" y="0"/>
                      </a:lnTo>
                      <a:lnTo>
                        <a:pt x="668" y="260"/>
                      </a:lnTo>
                      <a:lnTo>
                        <a:pt x="668" y="260"/>
                      </a:lnTo>
                      <a:lnTo>
                        <a:pt x="604" y="318"/>
                      </a:lnTo>
                      <a:lnTo>
                        <a:pt x="542" y="370"/>
                      </a:lnTo>
                      <a:lnTo>
                        <a:pt x="482" y="418"/>
                      </a:lnTo>
                      <a:lnTo>
                        <a:pt x="426" y="462"/>
                      </a:lnTo>
                      <a:lnTo>
                        <a:pt x="372" y="500"/>
                      </a:lnTo>
                      <a:lnTo>
                        <a:pt x="322" y="536"/>
                      </a:lnTo>
                      <a:lnTo>
                        <a:pt x="274" y="566"/>
                      </a:lnTo>
                      <a:lnTo>
                        <a:pt x="230" y="592"/>
                      </a:lnTo>
                      <a:lnTo>
                        <a:pt x="156" y="634"/>
                      </a:lnTo>
                      <a:lnTo>
                        <a:pt x="98" y="662"/>
                      </a:lnTo>
                      <a:lnTo>
                        <a:pt x="64" y="678"/>
                      </a:lnTo>
                      <a:lnTo>
                        <a:pt x="50" y="684"/>
                      </a:lnTo>
                      <a:lnTo>
                        <a:pt x="0" y="872"/>
                      </a:lnTo>
                      <a:lnTo>
                        <a:pt x="0" y="872"/>
                      </a:lnTo>
                      <a:lnTo>
                        <a:pt x="72" y="838"/>
                      </a:lnTo>
                      <a:lnTo>
                        <a:pt x="140" y="804"/>
                      </a:lnTo>
                      <a:lnTo>
                        <a:pt x="204" y="772"/>
                      </a:lnTo>
                      <a:lnTo>
                        <a:pt x="266" y="738"/>
                      </a:lnTo>
                      <a:lnTo>
                        <a:pt x="324" y="704"/>
                      </a:lnTo>
                      <a:lnTo>
                        <a:pt x="378" y="672"/>
                      </a:lnTo>
                      <a:lnTo>
                        <a:pt x="430" y="638"/>
                      </a:lnTo>
                      <a:lnTo>
                        <a:pt x="478" y="606"/>
                      </a:lnTo>
                      <a:lnTo>
                        <a:pt x="524" y="574"/>
                      </a:lnTo>
                      <a:lnTo>
                        <a:pt x="568" y="542"/>
                      </a:lnTo>
                      <a:lnTo>
                        <a:pt x="608" y="512"/>
                      </a:lnTo>
                      <a:lnTo>
                        <a:pt x="646" y="482"/>
                      </a:lnTo>
                      <a:lnTo>
                        <a:pt x="680" y="452"/>
                      </a:lnTo>
                      <a:lnTo>
                        <a:pt x="712" y="422"/>
                      </a:lnTo>
                      <a:lnTo>
                        <a:pt x="768" y="366"/>
                      </a:lnTo>
                      <a:lnTo>
                        <a:pt x="816" y="314"/>
                      </a:lnTo>
                      <a:lnTo>
                        <a:pt x="854" y="266"/>
                      </a:lnTo>
                      <a:lnTo>
                        <a:pt x="884" y="222"/>
                      </a:lnTo>
                      <a:lnTo>
                        <a:pt x="906" y="182"/>
                      </a:lnTo>
                      <a:lnTo>
                        <a:pt x="922" y="148"/>
                      </a:lnTo>
                      <a:lnTo>
                        <a:pt x="930" y="118"/>
                      </a:lnTo>
                      <a:lnTo>
                        <a:pt x="932" y="106"/>
                      </a:lnTo>
                      <a:lnTo>
                        <a:pt x="932" y="96"/>
                      </a:lnTo>
                      <a:lnTo>
                        <a:pt x="930" y="86"/>
                      </a:lnTo>
                      <a:lnTo>
                        <a:pt x="928" y="80"/>
                      </a:lnTo>
                      <a:lnTo>
                        <a:pt x="928" y="80"/>
                      </a:lnTo>
                      <a:close/>
                    </a:path>
                  </a:pathLst>
                </a:custGeom>
                <a:gradFill flip="none" rotWithShape="1">
                  <a:gsLst>
                    <a:gs pos="20000">
                      <a:schemeClr val="accent4">
                        <a:lumMod val="75000"/>
                      </a:schemeClr>
                    </a:gs>
                    <a:gs pos="8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3371850" y="1535113"/>
                <a:ext cx="1825625" cy="971550"/>
                <a:chOff x="3371850" y="1535113"/>
                <a:chExt cx="1825625" cy="971550"/>
              </a:xfrm>
            </p:grpSpPr>
            <p:sp>
              <p:nvSpPr>
                <p:cNvPr id="36" name="Freeform 10"/>
                <p:cNvSpPr/>
                <p:nvPr/>
              </p:nvSpPr>
              <p:spPr bwMode="auto">
                <a:xfrm>
                  <a:off x="3371850" y="1595438"/>
                  <a:ext cx="1749425" cy="911225"/>
                </a:xfrm>
                <a:custGeom>
                  <a:avLst/>
                  <a:gdLst>
                    <a:gd name="T0" fmla="*/ 700 w 1102"/>
                    <a:gd name="T1" fmla="*/ 104 h 574"/>
                    <a:gd name="T2" fmla="*/ 598 w 1102"/>
                    <a:gd name="T3" fmla="*/ 58 h 574"/>
                    <a:gd name="T4" fmla="*/ 498 w 1102"/>
                    <a:gd name="T5" fmla="*/ 28 h 574"/>
                    <a:gd name="T6" fmla="*/ 404 w 1102"/>
                    <a:gd name="T7" fmla="*/ 8 h 574"/>
                    <a:gd name="T8" fmla="*/ 316 w 1102"/>
                    <a:gd name="T9" fmla="*/ 0 h 574"/>
                    <a:gd name="T10" fmla="*/ 236 w 1102"/>
                    <a:gd name="T11" fmla="*/ 0 h 574"/>
                    <a:gd name="T12" fmla="*/ 168 w 1102"/>
                    <a:gd name="T13" fmla="*/ 6 h 574"/>
                    <a:gd name="T14" fmla="*/ 114 w 1102"/>
                    <a:gd name="T15" fmla="*/ 16 h 574"/>
                    <a:gd name="T16" fmla="*/ 76 w 1102"/>
                    <a:gd name="T17" fmla="*/ 28 h 574"/>
                    <a:gd name="T18" fmla="*/ 42 w 1102"/>
                    <a:gd name="T19" fmla="*/ 44 h 574"/>
                    <a:gd name="T20" fmla="*/ 0 w 1102"/>
                    <a:gd name="T21" fmla="*/ 70 h 574"/>
                    <a:gd name="T22" fmla="*/ 56 w 1102"/>
                    <a:gd name="T23" fmla="*/ 154 h 574"/>
                    <a:gd name="T24" fmla="*/ 118 w 1102"/>
                    <a:gd name="T25" fmla="*/ 138 h 574"/>
                    <a:gd name="T26" fmla="*/ 200 w 1102"/>
                    <a:gd name="T27" fmla="*/ 128 h 574"/>
                    <a:gd name="T28" fmla="*/ 268 w 1102"/>
                    <a:gd name="T29" fmla="*/ 128 h 574"/>
                    <a:gd name="T30" fmla="*/ 342 w 1102"/>
                    <a:gd name="T31" fmla="*/ 134 h 574"/>
                    <a:gd name="T32" fmla="*/ 424 w 1102"/>
                    <a:gd name="T33" fmla="*/ 150 h 574"/>
                    <a:gd name="T34" fmla="*/ 510 w 1102"/>
                    <a:gd name="T35" fmla="*/ 180 h 574"/>
                    <a:gd name="T36" fmla="*/ 554 w 1102"/>
                    <a:gd name="T37" fmla="*/ 200 h 574"/>
                    <a:gd name="T38" fmla="*/ 640 w 1102"/>
                    <a:gd name="T39" fmla="*/ 250 h 574"/>
                    <a:gd name="T40" fmla="*/ 718 w 1102"/>
                    <a:gd name="T41" fmla="*/ 308 h 574"/>
                    <a:gd name="T42" fmla="*/ 788 w 1102"/>
                    <a:gd name="T43" fmla="*/ 370 h 574"/>
                    <a:gd name="T44" fmla="*/ 848 w 1102"/>
                    <a:gd name="T45" fmla="*/ 432 h 574"/>
                    <a:gd name="T46" fmla="*/ 934 w 1102"/>
                    <a:gd name="T47" fmla="*/ 532 h 574"/>
                    <a:gd name="T48" fmla="*/ 1102 w 1102"/>
                    <a:gd name="T49" fmla="*/ 516 h 574"/>
                    <a:gd name="T50" fmla="*/ 1096 w 1102"/>
                    <a:gd name="T51" fmla="*/ 506 h 574"/>
                    <a:gd name="T52" fmla="*/ 1048 w 1102"/>
                    <a:gd name="T53" fmla="*/ 424 h 574"/>
                    <a:gd name="T54" fmla="*/ 1004 w 1102"/>
                    <a:gd name="T55" fmla="*/ 364 h 574"/>
                    <a:gd name="T56" fmla="*/ 948 w 1102"/>
                    <a:gd name="T57" fmla="*/ 298 h 574"/>
                    <a:gd name="T58" fmla="*/ 878 w 1102"/>
                    <a:gd name="T59" fmla="*/ 228 h 574"/>
                    <a:gd name="T60" fmla="*/ 796 w 1102"/>
                    <a:gd name="T61" fmla="*/ 162 h 574"/>
                    <a:gd name="T62" fmla="*/ 700 w 1102"/>
                    <a:gd name="T63" fmla="*/ 104 h 5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102" h="574">
                      <a:moveTo>
                        <a:pt x="700" y="104"/>
                      </a:moveTo>
                      <a:lnTo>
                        <a:pt x="700" y="104"/>
                      </a:lnTo>
                      <a:lnTo>
                        <a:pt x="648" y="80"/>
                      </a:lnTo>
                      <a:lnTo>
                        <a:pt x="598" y="58"/>
                      </a:lnTo>
                      <a:lnTo>
                        <a:pt x="548" y="42"/>
                      </a:lnTo>
                      <a:lnTo>
                        <a:pt x="498" y="28"/>
                      </a:lnTo>
                      <a:lnTo>
                        <a:pt x="450" y="16"/>
                      </a:lnTo>
                      <a:lnTo>
                        <a:pt x="404" y="8"/>
                      </a:lnTo>
                      <a:lnTo>
                        <a:pt x="358" y="4"/>
                      </a:lnTo>
                      <a:lnTo>
                        <a:pt x="316" y="0"/>
                      </a:lnTo>
                      <a:lnTo>
                        <a:pt x="274" y="0"/>
                      </a:lnTo>
                      <a:lnTo>
                        <a:pt x="236" y="0"/>
                      </a:lnTo>
                      <a:lnTo>
                        <a:pt x="202" y="2"/>
                      </a:lnTo>
                      <a:lnTo>
                        <a:pt x="168" y="6"/>
                      </a:lnTo>
                      <a:lnTo>
                        <a:pt x="140" y="10"/>
                      </a:lnTo>
                      <a:lnTo>
                        <a:pt x="114" y="16"/>
                      </a:lnTo>
                      <a:lnTo>
                        <a:pt x="94" y="22"/>
                      </a:lnTo>
                      <a:lnTo>
                        <a:pt x="76" y="28"/>
                      </a:lnTo>
                      <a:lnTo>
                        <a:pt x="76" y="28"/>
                      </a:lnTo>
                      <a:lnTo>
                        <a:pt x="42" y="44"/>
                      </a:lnTo>
                      <a:lnTo>
                        <a:pt x="20" y="58"/>
                      </a:lnTo>
                      <a:lnTo>
                        <a:pt x="0" y="70"/>
                      </a:lnTo>
                      <a:lnTo>
                        <a:pt x="56" y="154"/>
                      </a:lnTo>
                      <a:lnTo>
                        <a:pt x="56" y="154"/>
                      </a:lnTo>
                      <a:lnTo>
                        <a:pt x="80" y="148"/>
                      </a:lnTo>
                      <a:lnTo>
                        <a:pt x="118" y="138"/>
                      </a:lnTo>
                      <a:lnTo>
                        <a:pt x="170" y="132"/>
                      </a:lnTo>
                      <a:lnTo>
                        <a:pt x="200" y="128"/>
                      </a:lnTo>
                      <a:lnTo>
                        <a:pt x="232" y="128"/>
                      </a:lnTo>
                      <a:lnTo>
                        <a:pt x="268" y="128"/>
                      </a:lnTo>
                      <a:lnTo>
                        <a:pt x="304" y="130"/>
                      </a:lnTo>
                      <a:lnTo>
                        <a:pt x="342" y="134"/>
                      </a:lnTo>
                      <a:lnTo>
                        <a:pt x="382" y="142"/>
                      </a:lnTo>
                      <a:lnTo>
                        <a:pt x="424" y="150"/>
                      </a:lnTo>
                      <a:lnTo>
                        <a:pt x="466" y="164"/>
                      </a:lnTo>
                      <a:lnTo>
                        <a:pt x="510" y="180"/>
                      </a:lnTo>
                      <a:lnTo>
                        <a:pt x="554" y="200"/>
                      </a:lnTo>
                      <a:lnTo>
                        <a:pt x="554" y="200"/>
                      </a:lnTo>
                      <a:lnTo>
                        <a:pt x="598" y="224"/>
                      </a:lnTo>
                      <a:lnTo>
                        <a:pt x="640" y="250"/>
                      </a:lnTo>
                      <a:lnTo>
                        <a:pt x="680" y="278"/>
                      </a:lnTo>
                      <a:lnTo>
                        <a:pt x="718" y="308"/>
                      </a:lnTo>
                      <a:lnTo>
                        <a:pt x="754" y="338"/>
                      </a:lnTo>
                      <a:lnTo>
                        <a:pt x="788" y="370"/>
                      </a:lnTo>
                      <a:lnTo>
                        <a:pt x="820" y="402"/>
                      </a:lnTo>
                      <a:lnTo>
                        <a:pt x="848" y="432"/>
                      </a:lnTo>
                      <a:lnTo>
                        <a:pt x="898" y="488"/>
                      </a:lnTo>
                      <a:lnTo>
                        <a:pt x="934" y="532"/>
                      </a:lnTo>
                      <a:lnTo>
                        <a:pt x="966" y="574"/>
                      </a:lnTo>
                      <a:lnTo>
                        <a:pt x="1102" y="516"/>
                      </a:lnTo>
                      <a:lnTo>
                        <a:pt x="1102" y="516"/>
                      </a:lnTo>
                      <a:lnTo>
                        <a:pt x="1096" y="506"/>
                      </a:lnTo>
                      <a:lnTo>
                        <a:pt x="1078" y="472"/>
                      </a:lnTo>
                      <a:lnTo>
                        <a:pt x="1048" y="424"/>
                      </a:lnTo>
                      <a:lnTo>
                        <a:pt x="1028" y="396"/>
                      </a:lnTo>
                      <a:lnTo>
                        <a:pt x="1004" y="364"/>
                      </a:lnTo>
                      <a:lnTo>
                        <a:pt x="978" y="332"/>
                      </a:lnTo>
                      <a:lnTo>
                        <a:pt x="948" y="298"/>
                      </a:lnTo>
                      <a:lnTo>
                        <a:pt x="916" y="264"/>
                      </a:lnTo>
                      <a:lnTo>
                        <a:pt x="878" y="228"/>
                      </a:lnTo>
                      <a:lnTo>
                        <a:pt x="840" y="196"/>
                      </a:lnTo>
                      <a:lnTo>
                        <a:pt x="796" y="162"/>
                      </a:lnTo>
                      <a:lnTo>
                        <a:pt x="750" y="132"/>
                      </a:lnTo>
                      <a:lnTo>
                        <a:pt x="700" y="104"/>
                      </a:lnTo>
                      <a:lnTo>
                        <a:pt x="700" y="104"/>
                      </a:lnTo>
                      <a:close/>
                    </a:path>
                  </a:pathLst>
                </a:custGeom>
                <a:gradFill flip="none" rotWithShape="1">
                  <a:gsLst>
                    <a:gs pos="20000">
                      <a:schemeClr val="accent3">
                        <a:lumMod val="75000"/>
                      </a:schemeClr>
                    </a:gs>
                    <a:gs pos="80000">
                      <a:schemeClr val="accent3"/>
                    </a:gs>
                  </a:gsLst>
                  <a:lin ang="36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7" name="Freeform 11"/>
                <p:cNvSpPr/>
                <p:nvPr/>
              </p:nvSpPr>
              <p:spPr bwMode="auto">
                <a:xfrm>
                  <a:off x="3492500" y="1535113"/>
                  <a:ext cx="1704975" cy="879475"/>
                </a:xfrm>
                <a:custGeom>
                  <a:avLst/>
                  <a:gdLst>
                    <a:gd name="T0" fmla="*/ 1074 w 1074"/>
                    <a:gd name="T1" fmla="*/ 434 h 554"/>
                    <a:gd name="T2" fmla="*/ 1034 w 1074"/>
                    <a:gd name="T3" fmla="*/ 372 h 554"/>
                    <a:gd name="T4" fmla="*/ 992 w 1074"/>
                    <a:gd name="T5" fmla="*/ 314 h 554"/>
                    <a:gd name="T6" fmla="*/ 946 w 1074"/>
                    <a:gd name="T7" fmla="*/ 262 h 554"/>
                    <a:gd name="T8" fmla="*/ 900 w 1074"/>
                    <a:gd name="T9" fmla="*/ 216 h 554"/>
                    <a:gd name="T10" fmla="*/ 802 w 1074"/>
                    <a:gd name="T11" fmla="*/ 140 h 554"/>
                    <a:gd name="T12" fmla="*/ 700 w 1074"/>
                    <a:gd name="T13" fmla="*/ 82 h 554"/>
                    <a:gd name="T14" fmla="*/ 596 w 1074"/>
                    <a:gd name="T15" fmla="*/ 40 h 554"/>
                    <a:gd name="T16" fmla="*/ 492 w 1074"/>
                    <a:gd name="T17" fmla="*/ 14 h 554"/>
                    <a:gd name="T18" fmla="*/ 392 w 1074"/>
                    <a:gd name="T19" fmla="*/ 2 h 554"/>
                    <a:gd name="T20" fmla="*/ 294 w 1074"/>
                    <a:gd name="T21" fmla="*/ 0 h 554"/>
                    <a:gd name="T22" fmla="*/ 246 w 1074"/>
                    <a:gd name="T23" fmla="*/ 4 h 554"/>
                    <a:gd name="T24" fmla="*/ 158 w 1074"/>
                    <a:gd name="T25" fmla="*/ 16 h 554"/>
                    <a:gd name="T26" fmla="*/ 84 w 1074"/>
                    <a:gd name="T27" fmla="*/ 34 h 554"/>
                    <a:gd name="T28" fmla="*/ 24 w 1074"/>
                    <a:gd name="T29" fmla="*/ 54 h 554"/>
                    <a:gd name="T30" fmla="*/ 0 w 1074"/>
                    <a:gd name="T31" fmla="*/ 66 h 554"/>
                    <a:gd name="T32" fmla="*/ 38 w 1074"/>
                    <a:gd name="T33" fmla="*/ 54 h 554"/>
                    <a:gd name="T34" fmla="*/ 92 w 1074"/>
                    <a:gd name="T35" fmla="*/ 44 h 554"/>
                    <a:gd name="T36" fmla="*/ 160 w 1074"/>
                    <a:gd name="T37" fmla="*/ 38 h 554"/>
                    <a:gd name="T38" fmla="*/ 240 w 1074"/>
                    <a:gd name="T39" fmla="*/ 38 h 554"/>
                    <a:gd name="T40" fmla="*/ 328 w 1074"/>
                    <a:gd name="T41" fmla="*/ 46 h 554"/>
                    <a:gd name="T42" fmla="*/ 422 w 1074"/>
                    <a:gd name="T43" fmla="*/ 66 h 554"/>
                    <a:gd name="T44" fmla="*/ 522 w 1074"/>
                    <a:gd name="T45" fmla="*/ 96 h 554"/>
                    <a:gd name="T46" fmla="*/ 624 w 1074"/>
                    <a:gd name="T47" fmla="*/ 142 h 554"/>
                    <a:gd name="T48" fmla="*/ 674 w 1074"/>
                    <a:gd name="T49" fmla="*/ 170 h 554"/>
                    <a:gd name="T50" fmla="*/ 764 w 1074"/>
                    <a:gd name="T51" fmla="*/ 234 h 554"/>
                    <a:gd name="T52" fmla="*/ 840 w 1074"/>
                    <a:gd name="T53" fmla="*/ 302 h 554"/>
                    <a:gd name="T54" fmla="*/ 902 w 1074"/>
                    <a:gd name="T55" fmla="*/ 370 h 554"/>
                    <a:gd name="T56" fmla="*/ 952 w 1074"/>
                    <a:gd name="T57" fmla="*/ 434 h 554"/>
                    <a:gd name="T58" fmla="*/ 1002 w 1074"/>
                    <a:gd name="T59" fmla="*/ 510 h 554"/>
                    <a:gd name="T60" fmla="*/ 1026 w 1074"/>
                    <a:gd name="T61" fmla="*/ 554 h 554"/>
                    <a:gd name="T62" fmla="*/ 1044 w 1074"/>
                    <a:gd name="T63" fmla="*/ 532 h 554"/>
                    <a:gd name="T64" fmla="*/ 1064 w 1074"/>
                    <a:gd name="T65" fmla="*/ 490 h 554"/>
                    <a:gd name="T66" fmla="*/ 1074 w 1074"/>
                    <a:gd name="T67" fmla="*/ 456 h 554"/>
                    <a:gd name="T68" fmla="*/ 1074 w 1074"/>
                    <a:gd name="T69" fmla="*/ 434 h 5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074" h="554">
                      <a:moveTo>
                        <a:pt x="1074" y="434"/>
                      </a:moveTo>
                      <a:lnTo>
                        <a:pt x="1074" y="434"/>
                      </a:lnTo>
                      <a:lnTo>
                        <a:pt x="1056" y="402"/>
                      </a:lnTo>
                      <a:lnTo>
                        <a:pt x="1034" y="372"/>
                      </a:lnTo>
                      <a:lnTo>
                        <a:pt x="1014" y="342"/>
                      </a:lnTo>
                      <a:lnTo>
                        <a:pt x="992" y="314"/>
                      </a:lnTo>
                      <a:lnTo>
                        <a:pt x="970" y="288"/>
                      </a:lnTo>
                      <a:lnTo>
                        <a:pt x="946" y="262"/>
                      </a:lnTo>
                      <a:lnTo>
                        <a:pt x="924" y="240"/>
                      </a:lnTo>
                      <a:lnTo>
                        <a:pt x="900" y="216"/>
                      </a:lnTo>
                      <a:lnTo>
                        <a:pt x="852" y="176"/>
                      </a:lnTo>
                      <a:lnTo>
                        <a:pt x="802" y="140"/>
                      </a:lnTo>
                      <a:lnTo>
                        <a:pt x="752" y="108"/>
                      </a:lnTo>
                      <a:lnTo>
                        <a:pt x="700" y="82"/>
                      </a:lnTo>
                      <a:lnTo>
                        <a:pt x="648" y="58"/>
                      </a:lnTo>
                      <a:lnTo>
                        <a:pt x="596" y="40"/>
                      </a:lnTo>
                      <a:lnTo>
                        <a:pt x="544" y="26"/>
                      </a:lnTo>
                      <a:lnTo>
                        <a:pt x="492" y="14"/>
                      </a:lnTo>
                      <a:lnTo>
                        <a:pt x="442" y="6"/>
                      </a:lnTo>
                      <a:lnTo>
                        <a:pt x="392" y="2"/>
                      </a:lnTo>
                      <a:lnTo>
                        <a:pt x="342" y="0"/>
                      </a:lnTo>
                      <a:lnTo>
                        <a:pt x="294" y="0"/>
                      </a:lnTo>
                      <a:lnTo>
                        <a:pt x="294" y="0"/>
                      </a:lnTo>
                      <a:lnTo>
                        <a:pt x="246" y="4"/>
                      </a:lnTo>
                      <a:lnTo>
                        <a:pt x="200" y="8"/>
                      </a:lnTo>
                      <a:lnTo>
                        <a:pt x="158" y="16"/>
                      </a:lnTo>
                      <a:lnTo>
                        <a:pt x="120" y="24"/>
                      </a:lnTo>
                      <a:lnTo>
                        <a:pt x="84" y="34"/>
                      </a:lnTo>
                      <a:lnTo>
                        <a:pt x="52" y="44"/>
                      </a:lnTo>
                      <a:lnTo>
                        <a:pt x="24" y="54"/>
                      </a:lnTo>
                      <a:lnTo>
                        <a:pt x="0" y="66"/>
                      </a:lnTo>
                      <a:lnTo>
                        <a:pt x="0" y="66"/>
                      </a:lnTo>
                      <a:lnTo>
                        <a:pt x="18" y="60"/>
                      </a:lnTo>
                      <a:lnTo>
                        <a:pt x="38" y="54"/>
                      </a:lnTo>
                      <a:lnTo>
                        <a:pt x="64" y="48"/>
                      </a:lnTo>
                      <a:lnTo>
                        <a:pt x="92" y="44"/>
                      </a:lnTo>
                      <a:lnTo>
                        <a:pt x="126" y="40"/>
                      </a:lnTo>
                      <a:lnTo>
                        <a:pt x="160" y="38"/>
                      </a:lnTo>
                      <a:lnTo>
                        <a:pt x="198" y="38"/>
                      </a:lnTo>
                      <a:lnTo>
                        <a:pt x="240" y="38"/>
                      </a:lnTo>
                      <a:lnTo>
                        <a:pt x="282" y="42"/>
                      </a:lnTo>
                      <a:lnTo>
                        <a:pt x="328" y="46"/>
                      </a:lnTo>
                      <a:lnTo>
                        <a:pt x="374" y="54"/>
                      </a:lnTo>
                      <a:lnTo>
                        <a:pt x="422" y="66"/>
                      </a:lnTo>
                      <a:lnTo>
                        <a:pt x="472" y="80"/>
                      </a:lnTo>
                      <a:lnTo>
                        <a:pt x="522" y="96"/>
                      </a:lnTo>
                      <a:lnTo>
                        <a:pt x="572" y="118"/>
                      </a:lnTo>
                      <a:lnTo>
                        <a:pt x="624" y="142"/>
                      </a:lnTo>
                      <a:lnTo>
                        <a:pt x="624" y="142"/>
                      </a:lnTo>
                      <a:lnTo>
                        <a:pt x="674" y="170"/>
                      </a:lnTo>
                      <a:lnTo>
                        <a:pt x="720" y="200"/>
                      </a:lnTo>
                      <a:lnTo>
                        <a:pt x="764" y="234"/>
                      </a:lnTo>
                      <a:lnTo>
                        <a:pt x="802" y="266"/>
                      </a:lnTo>
                      <a:lnTo>
                        <a:pt x="840" y="302"/>
                      </a:lnTo>
                      <a:lnTo>
                        <a:pt x="872" y="336"/>
                      </a:lnTo>
                      <a:lnTo>
                        <a:pt x="902" y="370"/>
                      </a:lnTo>
                      <a:lnTo>
                        <a:pt x="928" y="402"/>
                      </a:lnTo>
                      <a:lnTo>
                        <a:pt x="952" y="434"/>
                      </a:lnTo>
                      <a:lnTo>
                        <a:pt x="972" y="462"/>
                      </a:lnTo>
                      <a:lnTo>
                        <a:pt x="1002" y="510"/>
                      </a:lnTo>
                      <a:lnTo>
                        <a:pt x="1020" y="544"/>
                      </a:lnTo>
                      <a:lnTo>
                        <a:pt x="1026" y="554"/>
                      </a:lnTo>
                      <a:lnTo>
                        <a:pt x="1026" y="554"/>
                      </a:lnTo>
                      <a:lnTo>
                        <a:pt x="1044" y="532"/>
                      </a:lnTo>
                      <a:lnTo>
                        <a:pt x="1056" y="510"/>
                      </a:lnTo>
                      <a:lnTo>
                        <a:pt x="1064" y="490"/>
                      </a:lnTo>
                      <a:lnTo>
                        <a:pt x="1070" y="472"/>
                      </a:lnTo>
                      <a:lnTo>
                        <a:pt x="1074" y="456"/>
                      </a:lnTo>
                      <a:lnTo>
                        <a:pt x="1074" y="444"/>
                      </a:lnTo>
                      <a:lnTo>
                        <a:pt x="1074" y="434"/>
                      </a:lnTo>
                      <a:lnTo>
                        <a:pt x="1074" y="434"/>
                      </a:lnTo>
                      <a:close/>
                    </a:path>
                  </a:pathLst>
                </a:custGeom>
                <a:gradFill flip="none" rotWithShape="1">
                  <a:gsLst>
                    <a:gs pos="20000">
                      <a:schemeClr val="accent3"/>
                    </a:gs>
                    <a:gs pos="80000">
                      <a:schemeClr val="accent3">
                        <a:lumMod val="75000"/>
                      </a:schemeClr>
                    </a:gs>
                  </a:gsLst>
                  <a:lin ang="1800000" scaled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9" name="椭圆 2"/>
            <p:cNvSpPr/>
            <p:nvPr/>
          </p:nvSpPr>
          <p:spPr>
            <a:xfrm rot="20155748">
              <a:off x="1826651" y="1559216"/>
              <a:ext cx="351124" cy="2648174"/>
            </a:xfrm>
            <a:custGeom>
              <a:avLst/>
              <a:gdLst>
                <a:gd name="connsiteX0" fmla="*/ 503282 w 5407647"/>
                <a:gd name="connsiteY0" fmla="*/ 1336227 h 2648174"/>
                <a:gd name="connsiteX1" fmla="*/ 5406627 w 5407647"/>
                <a:gd name="connsiteY1" fmla="*/ 4 h 2648174"/>
                <a:gd name="connsiteX2" fmla="*/ 3 w 5407647"/>
                <a:gd name="connsiteY2" fmla="*/ 1345504 h 2648174"/>
                <a:gd name="connsiteX3" fmla="*/ 4366417 w 5407647"/>
                <a:gd name="connsiteY3" fmla="*/ 2648171 h 2648174"/>
                <a:gd name="connsiteX4" fmla="*/ 503282 w 5407647"/>
                <a:gd name="connsiteY4" fmla="*/ 1336227 h 264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07647" h="2648174">
                  <a:moveTo>
                    <a:pt x="503282" y="1336227"/>
                  </a:moveTo>
                  <a:cubicBezTo>
                    <a:pt x="398310" y="479936"/>
                    <a:pt x="5490507" y="-1542"/>
                    <a:pt x="5406627" y="4"/>
                  </a:cubicBezTo>
                  <a:cubicBezTo>
                    <a:pt x="5322747" y="1550"/>
                    <a:pt x="364447" y="351695"/>
                    <a:pt x="3" y="1345504"/>
                  </a:cubicBezTo>
                  <a:cubicBezTo>
                    <a:pt x="3" y="2099511"/>
                    <a:pt x="4282537" y="2649717"/>
                    <a:pt x="4366417" y="2648171"/>
                  </a:cubicBezTo>
                  <a:cubicBezTo>
                    <a:pt x="4450297" y="2646625"/>
                    <a:pt x="608254" y="2192518"/>
                    <a:pt x="503282" y="133622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"/>
            <p:cNvSpPr/>
            <p:nvPr/>
          </p:nvSpPr>
          <p:spPr>
            <a:xfrm rot="13822315">
              <a:off x="2990873" y="1956033"/>
              <a:ext cx="198730" cy="1926855"/>
            </a:xfrm>
            <a:custGeom>
              <a:avLst/>
              <a:gdLst>
                <a:gd name="connsiteX0" fmla="*/ 519302 w 6787995"/>
                <a:gd name="connsiteY0" fmla="*/ 1402690 h 2454185"/>
                <a:gd name="connsiteX1" fmla="*/ 5948261 w 6787995"/>
                <a:gd name="connsiteY1" fmla="*/ 2 h 2454185"/>
                <a:gd name="connsiteX2" fmla="*/ 16023 w 6787995"/>
                <a:gd name="connsiteY2" fmla="*/ 1411967 h 2454185"/>
                <a:gd name="connsiteX3" fmla="*/ 6787277 w 6787995"/>
                <a:gd name="connsiteY3" fmla="*/ 2454175 h 2454185"/>
                <a:gd name="connsiteX4" fmla="*/ 519302 w 6787995"/>
                <a:gd name="connsiteY4" fmla="*/ 1402690 h 2454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995" h="2454185">
                  <a:moveTo>
                    <a:pt x="519302" y="1402690"/>
                  </a:moveTo>
                  <a:cubicBezTo>
                    <a:pt x="1473642" y="625785"/>
                    <a:pt x="6032141" y="-1544"/>
                    <a:pt x="5948261" y="2"/>
                  </a:cubicBezTo>
                  <a:cubicBezTo>
                    <a:pt x="5864381" y="1548"/>
                    <a:pt x="618408" y="649961"/>
                    <a:pt x="16023" y="1411967"/>
                  </a:cubicBezTo>
                  <a:cubicBezTo>
                    <a:pt x="-380369" y="2283684"/>
                    <a:pt x="6703397" y="2455721"/>
                    <a:pt x="6787277" y="2454175"/>
                  </a:cubicBezTo>
                  <a:cubicBezTo>
                    <a:pt x="6871157" y="2452629"/>
                    <a:pt x="-435038" y="2179595"/>
                    <a:pt x="519302" y="140269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2"/>
            <p:cNvSpPr/>
            <p:nvPr/>
          </p:nvSpPr>
          <p:spPr>
            <a:xfrm rot="7488062">
              <a:off x="2664338" y="1198803"/>
              <a:ext cx="301062" cy="1272462"/>
            </a:xfrm>
            <a:custGeom>
              <a:avLst/>
              <a:gdLst>
                <a:gd name="connsiteX0" fmla="*/ 2294826 w 17116406"/>
                <a:gd name="connsiteY0" fmla="*/ 1326163 h 2697625"/>
                <a:gd name="connsiteX1" fmla="*/ 4166297 w 17116406"/>
                <a:gd name="connsiteY1" fmla="*/ 3 h 2697625"/>
                <a:gd name="connsiteX2" fmla="*/ 1347849 w 17116406"/>
                <a:gd name="connsiteY2" fmla="*/ 1334643 h 2697625"/>
                <a:gd name="connsiteX3" fmla="*/ 17114711 w 17116406"/>
                <a:gd name="connsiteY3" fmla="*/ 2697623 h 2697625"/>
                <a:gd name="connsiteX4" fmla="*/ 2294826 w 17116406"/>
                <a:gd name="connsiteY4" fmla="*/ 1326163 h 269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16406" h="2697625">
                  <a:moveTo>
                    <a:pt x="2294826" y="1326163"/>
                  </a:moveTo>
                  <a:cubicBezTo>
                    <a:pt x="-1758081" y="507344"/>
                    <a:pt x="4324126" y="-1410"/>
                    <a:pt x="4166297" y="3"/>
                  </a:cubicBezTo>
                  <a:cubicBezTo>
                    <a:pt x="4008468" y="1416"/>
                    <a:pt x="-2824783" y="492278"/>
                    <a:pt x="1347849" y="1334643"/>
                  </a:cubicBezTo>
                  <a:cubicBezTo>
                    <a:pt x="5520481" y="2177008"/>
                    <a:pt x="16956882" y="2699036"/>
                    <a:pt x="17114711" y="2697623"/>
                  </a:cubicBezTo>
                  <a:cubicBezTo>
                    <a:pt x="17272540" y="2696210"/>
                    <a:pt x="6347733" y="2144982"/>
                    <a:pt x="2294826" y="132616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543707" y="3843164"/>
            <a:ext cx="2889596" cy="1500655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</a:rPr>
              <a:t>“图书捐赠”功能</a:t>
            </a:r>
            <a:endParaRPr lang="en-US" altLang="zh-CN" sz="1300" dirty="0">
              <a:solidFill>
                <a:schemeClr val="accent5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</a:rPr>
              <a:t>用户可以发布自己想要捐献的图书，这些图书信息存到数据库后，可以在</a:t>
            </a:r>
            <a:r>
              <a:rPr lang="en-US" altLang="zh-CN" sz="13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13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</a:rPr>
              <a:t>上显示供青协工作人员查看，青协工作人员线下会收取捐赠书籍。</a:t>
            </a:r>
            <a:endParaRPr lang="en-US" altLang="zh-CN" sz="1300" dirty="0">
              <a:solidFill>
                <a:schemeClr val="accent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79357" y="2211949"/>
            <a:ext cx="2889596" cy="1863318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“我要卖书”功能</a:t>
            </a:r>
            <a:endParaRPr lang="en-US" altLang="zh-CN" sz="13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该功能中卖家发布需要卖出的图书信息，卖家发布图书信息后，数据存入到数据库“我要卖书”中，并在首页上显示这些图书信息，供买家阅览。</a:t>
            </a:r>
            <a:endParaRPr lang="en-US" altLang="zh-CN" sz="13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endParaRPr lang="en-US" altLang="zh-CN" sz="13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730737" y="4154314"/>
            <a:ext cx="2881910" cy="1603247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“考研专区”功能</a:t>
            </a:r>
            <a:endParaRPr lang="en-US" altLang="zh-CN" sz="13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设置考研入口，根据学校和专业分类进行选择，买卖考研用书。</a:t>
            </a:r>
            <a:endParaRPr lang="en-US" altLang="zh-CN" sz="13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4"/>
                </a:solidFill>
                <a:latin typeface="微软雅黑" pitchFamily="34" charset="-122"/>
                <a:ea typeface="微软雅黑" pitchFamily="34" charset="-122"/>
              </a:rPr>
              <a:t>该功能是项目启动后才新添加的，目前尚未实现，后续会完善。</a:t>
            </a:r>
            <a:endParaRPr lang="en-US" altLang="zh-CN" sz="1300" dirty="0">
              <a:solidFill>
                <a:schemeClr val="accent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716941" y="2211949"/>
            <a:ext cx="2889596" cy="1760726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“我想要”功能</a:t>
            </a:r>
            <a:endParaRPr lang="en-US" altLang="zh-CN" sz="1300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130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买家根据自己的需要，可以点击喜欢的书籍，在详情页中点击“我想要”，页面会跳转到“我想要界面”，该界面提供了卖家联系方式，买家可以通过线下联系卖家进行交易。</a:t>
            </a:r>
            <a:endParaRPr lang="en-US" altLang="zh-CN" sz="1300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 flipH="1" flipV="1">
            <a:off x="7236429" y="2765061"/>
            <a:ext cx="1444956" cy="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H="1" flipV="1">
            <a:off x="7234439" y="4444785"/>
            <a:ext cx="1444956" cy="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3515514" y="2765061"/>
            <a:ext cx="2496263" cy="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 flipV="1">
            <a:off x="3515514" y="4513633"/>
            <a:ext cx="1444956" cy="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系统主要功能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06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85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1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45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05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33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848787" y="1261682"/>
            <a:ext cx="7013097" cy="7386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4800" b="1" dirty="0">
                <a:solidFill>
                  <a:schemeClr val="bg2"/>
                </a:solidFill>
                <a:latin typeface="+mj-ea"/>
                <a:ea typeface="+mj-ea"/>
              </a:rPr>
              <a:t>系统框架和技术</a:t>
            </a:r>
          </a:p>
        </p:txBody>
      </p:sp>
      <p:sp>
        <p:nvSpPr>
          <p:cNvPr id="7" name="Freeform 5"/>
          <p:cNvSpPr/>
          <p:nvPr/>
        </p:nvSpPr>
        <p:spPr bwMode="auto">
          <a:xfrm>
            <a:off x="5592537" y="1209323"/>
            <a:ext cx="1926222" cy="1927808"/>
          </a:xfrm>
          <a:custGeom>
            <a:avLst/>
            <a:gdLst>
              <a:gd name="T0" fmla="*/ 0 w 2342"/>
              <a:gd name="T1" fmla="*/ 0 h 2342"/>
              <a:gd name="T2" fmla="*/ 1585388609 w 2342"/>
              <a:gd name="T3" fmla="*/ 0 h 2342"/>
              <a:gd name="T4" fmla="*/ 1585388609 w 2342"/>
              <a:gd name="T5" fmla="*/ 379775835 h 2342"/>
              <a:gd name="T6" fmla="*/ 1553572115 w 2342"/>
              <a:gd name="T7" fmla="*/ 379775835 h 2342"/>
              <a:gd name="T8" fmla="*/ 1553572115 w 2342"/>
              <a:gd name="T9" fmla="*/ 31873989 h 2342"/>
              <a:gd name="T10" fmla="*/ 31816493 w 2342"/>
              <a:gd name="T11" fmla="*/ 31873989 h 2342"/>
              <a:gd name="T12" fmla="*/ 31816493 w 2342"/>
              <a:gd name="T13" fmla="*/ 1556403041 h 2342"/>
              <a:gd name="T14" fmla="*/ 1553572115 w 2342"/>
              <a:gd name="T15" fmla="*/ 1556403041 h 2342"/>
              <a:gd name="T16" fmla="*/ 1553572115 w 2342"/>
              <a:gd name="T17" fmla="*/ 1106097090 h 2342"/>
              <a:gd name="T18" fmla="*/ 1585388609 w 2342"/>
              <a:gd name="T19" fmla="*/ 1106097090 h 2342"/>
              <a:gd name="T20" fmla="*/ 1585388609 w 2342"/>
              <a:gd name="T21" fmla="*/ 1588277029 h 2342"/>
              <a:gd name="T22" fmla="*/ 0 w 2342"/>
              <a:gd name="T23" fmla="*/ 1588277029 h 2342"/>
              <a:gd name="T24" fmla="*/ 0 w 2342"/>
              <a:gd name="T25" fmla="*/ 0 h 234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342" h="2342">
                <a:moveTo>
                  <a:pt x="0" y="0"/>
                </a:moveTo>
                <a:lnTo>
                  <a:pt x="2342" y="0"/>
                </a:lnTo>
                <a:lnTo>
                  <a:pt x="2342" y="560"/>
                </a:lnTo>
                <a:lnTo>
                  <a:pt x="2295" y="560"/>
                </a:lnTo>
                <a:lnTo>
                  <a:pt x="2295" y="47"/>
                </a:lnTo>
                <a:lnTo>
                  <a:pt x="47" y="47"/>
                </a:lnTo>
                <a:lnTo>
                  <a:pt x="47" y="2295"/>
                </a:lnTo>
                <a:lnTo>
                  <a:pt x="2295" y="2295"/>
                </a:lnTo>
                <a:lnTo>
                  <a:pt x="2295" y="1631"/>
                </a:lnTo>
                <a:lnTo>
                  <a:pt x="2342" y="1631"/>
                </a:lnTo>
                <a:lnTo>
                  <a:pt x="2342" y="2342"/>
                </a:lnTo>
                <a:lnTo>
                  <a:pt x="0" y="234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1799">
              <a:solidFill>
                <a:schemeClr val="bg2"/>
              </a:solidFill>
            </a:endParaRPr>
          </a:p>
        </p:txBody>
      </p:sp>
      <p:sp>
        <p:nvSpPr>
          <p:cNvPr id="14" name="PA_文本框 1"/>
          <p:cNvSpPr txBox="1"/>
          <p:nvPr>
            <p:custDataLst>
              <p:tags r:id="rId1"/>
            </p:custDataLst>
          </p:nvPr>
        </p:nvSpPr>
        <p:spPr>
          <a:xfrm>
            <a:off x="5831150" y="1467673"/>
            <a:ext cx="1448994" cy="135351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eaLnBrk="1" hangingPunct="1">
              <a:buFont typeface="Arial" panose="020B0604020202020204" pitchFamily="34" charset="0"/>
              <a:buNone/>
              <a:defRPr sz="60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en-US" altLang="zh-CN" sz="8796">
                <a:solidFill>
                  <a:schemeClr val="bg2"/>
                </a:solidFill>
              </a:rPr>
              <a:t>03</a:t>
            </a:r>
            <a:endParaRPr lang="zh-CN" altLang="en-US" sz="8796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61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/>
          <p:nvPr/>
        </p:nvSpPr>
        <p:spPr bwMode="auto">
          <a:xfrm>
            <a:off x="5344683" y="1529786"/>
            <a:ext cx="1379887" cy="1980833"/>
          </a:xfrm>
          <a:custGeom>
            <a:avLst/>
            <a:gdLst/>
            <a:ahLst/>
            <a:cxnLst>
              <a:cxn ang="0">
                <a:pos x="224" y="205"/>
              </a:cxn>
              <a:cxn ang="0">
                <a:pos x="207" y="229"/>
              </a:cxn>
              <a:cxn ang="0">
                <a:pos x="201" y="220"/>
              </a:cxn>
              <a:cxn ang="0">
                <a:pos x="179" y="211"/>
              </a:cxn>
              <a:cxn ang="0">
                <a:pos x="156" y="220"/>
              </a:cxn>
              <a:cxn ang="0">
                <a:pos x="147" y="243"/>
              </a:cxn>
              <a:cxn ang="0">
                <a:pos x="156" y="265"/>
              </a:cxn>
              <a:cxn ang="0">
                <a:pos x="175" y="275"/>
              </a:cxn>
              <a:cxn ang="0">
                <a:pos x="141" y="322"/>
              </a:cxn>
              <a:cxn ang="0">
                <a:pos x="122" y="283"/>
              </a:cxn>
              <a:cxn ang="0">
                <a:pos x="102" y="322"/>
              </a:cxn>
              <a:cxn ang="0">
                <a:pos x="63" y="269"/>
              </a:cxn>
              <a:cxn ang="0">
                <a:pos x="54" y="283"/>
              </a:cxn>
              <a:cxn ang="0">
                <a:pos x="32" y="293"/>
              </a:cxn>
              <a:cxn ang="0">
                <a:pos x="9" y="283"/>
              </a:cxn>
              <a:cxn ang="0">
                <a:pos x="0" y="261"/>
              </a:cxn>
              <a:cxn ang="0">
                <a:pos x="9" y="238"/>
              </a:cxn>
              <a:cxn ang="0">
                <a:pos x="32" y="229"/>
              </a:cxn>
              <a:cxn ang="0">
                <a:pos x="33" y="229"/>
              </a:cxn>
              <a:cxn ang="0">
                <a:pos x="15" y="205"/>
              </a:cxn>
              <a:cxn ang="0">
                <a:pos x="122" y="0"/>
              </a:cxn>
              <a:cxn ang="0">
                <a:pos x="224" y="205"/>
              </a:cxn>
            </a:cxnLst>
            <a:rect l="0" t="0" r="r" b="b"/>
            <a:pathLst>
              <a:path w="224" h="322">
                <a:moveTo>
                  <a:pt x="224" y="205"/>
                </a:moveTo>
                <a:cubicBezTo>
                  <a:pt x="207" y="229"/>
                  <a:pt x="207" y="229"/>
                  <a:pt x="207" y="229"/>
                </a:cubicBezTo>
                <a:cubicBezTo>
                  <a:pt x="206" y="226"/>
                  <a:pt x="204" y="223"/>
                  <a:pt x="201" y="220"/>
                </a:cubicBezTo>
                <a:cubicBezTo>
                  <a:pt x="195" y="214"/>
                  <a:pt x="188" y="211"/>
                  <a:pt x="179" y="211"/>
                </a:cubicBezTo>
                <a:cubicBezTo>
                  <a:pt x="170" y="211"/>
                  <a:pt x="163" y="214"/>
                  <a:pt x="156" y="220"/>
                </a:cubicBezTo>
                <a:cubicBezTo>
                  <a:pt x="150" y="227"/>
                  <a:pt x="147" y="234"/>
                  <a:pt x="147" y="243"/>
                </a:cubicBezTo>
                <a:cubicBezTo>
                  <a:pt x="147" y="252"/>
                  <a:pt x="150" y="259"/>
                  <a:pt x="156" y="265"/>
                </a:cubicBezTo>
                <a:cubicBezTo>
                  <a:pt x="162" y="271"/>
                  <a:pt x="168" y="274"/>
                  <a:pt x="175" y="275"/>
                </a:cubicBezTo>
                <a:cubicBezTo>
                  <a:pt x="141" y="322"/>
                  <a:pt x="141" y="322"/>
                  <a:pt x="141" y="322"/>
                </a:cubicBezTo>
                <a:cubicBezTo>
                  <a:pt x="122" y="283"/>
                  <a:pt x="122" y="283"/>
                  <a:pt x="122" y="283"/>
                </a:cubicBezTo>
                <a:cubicBezTo>
                  <a:pt x="102" y="322"/>
                  <a:pt x="102" y="322"/>
                  <a:pt x="102" y="322"/>
                </a:cubicBezTo>
                <a:cubicBezTo>
                  <a:pt x="63" y="269"/>
                  <a:pt x="63" y="269"/>
                  <a:pt x="63" y="269"/>
                </a:cubicBezTo>
                <a:cubicBezTo>
                  <a:pt x="61" y="275"/>
                  <a:pt x="58" y="279"/>
                  <a:pt x="54" y="283"/>
                </a:cubicBezTo>
                <a:cubicBezTo>
                  <a:pt x="48" y="290"/>
                  <a:pt x="41" y="293"/>
                  <a:pt x="32" y="293"/>
                </a:cubicBezTo>
                <a:cubicBezTo>
                  <a:pt x="23" y="293"/>
                  <a:pt x="15" y="290"/>
                  <a:pt x="9" y="283"/>
                </a:cubicBezTo>
                <a:cubicBezTo>
                  <a:pt x="3" y="277"/>
                  <a:pt x="0" y="270"/>
                  <a:pt x="0" y="261"/>
                </a:cubicBezTo>
                <a:cubicBezTo>
                  <a:pt x="0" y="252"/>
                  <a:pt x="3" y="245"/>
                  <a:pt x="9" y="238"/>
                </a:cubicBezTo>
                <a:cubicBezTo>
                  <a:pt x="15" y="232"/>
                  <a:pt x="23" y="229"/>
                  <a:pt x="32" y="229"/>
                </a:cubicBezTo>
                <a:cubicBezTo>
                  <a:pt x="32" y="229"/>
                  <a:pt x="32" y="229"/>
                  <a:pt x="33" y="229"/>
                </a:cubicBezTo>
                <a:cubicBezTo>
                  <a:pt x="15" y="205"/>
                  <a:pt x="15" y="205"/>
                  <a:pt x="15" y="205"/>
                </a:cubicBezTo>
                <a:cubicBezTo>
                  <a:pt x="122" y="0"/>
                  <a:pt x="122" y="0"/>
                  <a:pt x="122" y="0"/>
                </a:cubicBezTo>
                <a:lnTo>
                  <a:pt x="224" y="20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Freeform 6"/>
          <p:cNvSpPr/>
          <p:nvPr/>
        </p:nvSpPr>
        <p:spPr bwMode="auto">
          <a:xfrm>
            <a:off x="4034637" y="2791085"/>
            <a:ext cx="1938614" cy="1420021"/>
          </a:xfrm>
          <a:custGeom>
            <a:avLst/>
            <a:gdLst/>
            <a:ahLst/>
            <a:cxnLst>
              <a:cxn ang="0">
                <a:pos x="315" y="117"/>
              </a:cxn>
              <a:cxn ang="0">
                <a:pos x="272" y="124"/>
              </a:cxn>
              <a:cxn ang="0">
                <a:pos x="303" y="156"/>
              </a:cxn>
              <a:cxn ang="0">
                <a:pos x="245" y="176"/>
              </a:cxn>
              <a:cxn ang="0">
                <a:pos x="245" y="176"/>
              </a:cxn>
              <a:cxn ang="0">
                <a:pos x="255" y="199"/>
              </a:cxn>
              <a:cxn ang="0">
                <a:pos x="245" y="221"/>
              </a:cxn>
              <a:cxn ang="0">
                <a:pos x="223" y="231"/>
              </a:cxn>
              <a:cxn ang="0">
                <a:pos x="200" y="221"/>
              </a:cxn>
              <a:cxn ang="0">
                <a:pos x="191" y="199"/>
              </a:cxn>
              <a:cxn ang="0">
                <a:pos x="191" y="195"/>
              </a:cxn>
              <a:cxn ang="0">
                <a:pos x="166" y="204"/>
              </a:cxn>
              <a:cxn ang="0">
                <a:pos x="0" y="36"/>
              </a:cxn>
              <a:cxn ang="0">
                <a:pos x="228" y="0"/>
              </a:cxn>
              <a:cxn ang="0">
                <a:pos x="246" y="24"/>
              </a:cxn>
              <a:cxn ang="0">
                <a:pos x="245" y="24"/>
              </a:cxn>
              <a:cxn ang="0">
                <a:pos x="222" y="33"/>
              </a:cxn>
              <a:cxn ang="0">
                <a:pos x="213" y="56"/>
              </a:cxn>
              <a:cxn ang="0">
                <a:pos x="222" y="78"/>
              </a:cxn>
              <a:cxn ang="0">
                <a:pos x="245" y="88"/>
              </a:cxn>
              <a:cxn ang="0">
                <a:pos x="267" y="78"/>
              </a:cxn>
              <a:cxn ang="0">
                <a:pos x="276" y="64"/>
              </a:cxn>
              <a:cxn ang="0">
                <a:pos x="315" y="117"/>
              </a:cxn>
            </a:cxnLst>
            <a:rect l="0" t="0" r="r" b="b"/>
            <a:pathLst>
              <a:path w="315" h="231">
                <a:moveTo>
                  <a:pt x="315" y="117"/>
                </a:moveTo>
                <a:cubicBezTo>
                  <a:pt x="272" y="124"/>
                  <a:pt x="272" y="124"/>
                  <a:pt x="272" y="124"/>
                </a:cubicBezTo>
                <a:cubicBezTo>
                  <a:pt x="303" y="156"/>
                  <a:pt x="303" y="156"/>
                  <a:pt x="303" y="15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45" y="176"/>
                  <a:pt x="245" y="176"/>
                  <a:pt x="245" y="176"/>
                </a:cubicBezTo>
                <a:cubicBezTo>
                  <a:pt x="251" y="182"/>
                  <a:pt x="255" y="190"/>
                  <a:pt x="255" y="199"/>
                </a:cubicBezTo>
                <a:cubicBezTo>
                  <a:pt x="255" y="208"/>
                  <a:pt x="251" y="215"/>
                  <a:pt x="245" y="221"/>
                </a:cubicBezTo>
                <a:cubicBezTo>
                  <a:pt x="239" y="227"/>
                  <a:pt x="232" y="231"/>
                  <a:pt x="223" y="231"/>
                </a:cubicBezTo>
                <a:cubicBezTo>
                  <a:pt x="214" y="231"/>
                  <a:pt x="206" y="227"/>
                  <a:pt x="200" y="221"/>
                </a:cubicBezTo>
                <a:cubicBezTo>
                  <a:pt x="194" y="215"/>
                  <a:pt x="191" y="208"/>
                  <a:pt x="191" y="199"/>
                </a:cubicBezTo>
                <a:cubicBezTo>
                  <a:pt x="191" y="198"/>
                  <a:pt x="191" y="196"/>
                  <a:pt x="191" y="195"/>
                </a:cubicBezTo>
                <a:cubicBezTo>
                  <a:pt x="166" y="204"/>
                  <a:pt x="166" y="204"/>
                  <a:pt x="166" y="204"/>
                </a:cubicBezTo>
                <a:cubicBezTo>
                  <a:pt x="0" y="36"/>
                  <a:pt x="0" y="36"/>
                  <a:pt x="0" y="36"/>
                </a:cubicBezTo>
                <a:cubicBezTo>
                  <a:pt x="228" y="0"/>
                  <a:pt x="228" y="0"/>
                  <a:pt x="228" y="0"/>
                </a:cubicBezTo>
                <a:cubicBezTo>
                  <a:pt x="246" y="24"/>
                  <a:pt x="246" y="24"/>
                  <a:pt x="246" y="24"/>
                </a:cubicBezTo>
                <a:cubicBezTo>
                  <a:pt x="245" y="24"/>
                  <a:pt x="245" y="24"/>
                  <a:pt x="245" y="24"/>
                </a:cubicBezTo>
                <a:cubicBezTo>
                  <a:pt x="236" y="24"/>
                  <a:pt x="228" y="27"/>
                  <a:pt x="222" y="33"/>
                </a:cubicBezTo>
                <a:cubicBezTo>
                  <a:pt x="216" y="40"/>
                  <a:pt x="213" y="47"/>
                  <a:pt x="213" y="56"/>
                </a:cubicBezTo>
                <a:cubicBezTo>
                  <a:pt x="213" y="65"/>
                  <a:pt x="216" y="72"/>
                  <a:pt x="222" y="78"/>
                </a:cubicBezTo>
                <a:cubicBezTo>
                  <a:pt x="228" y="85"/>
                  <a:pt x="236" y="88"/>
                  <a:pt x="245" y="88"/>
                </a:cubicBezTo>
                <a:cubicBezTo>
                  <a:pt x="254" y="88"/>
                  <a:pt x="261" y="85"/>
                  <a:pt x="267" y="78"/>
                </a:cubicBezTo>
                <a:cubicBezTo>
                  <a:pt x="271" y="74"/>
                  <a:pt x="274" y="70"/>
                  <a:pt x="276" y="64"/>
                </a:cubicBezTo>
                <a:lnTo>
                  <a:pt x="315" y="117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Freeform 7"/>
          <p:cNvSpPr/>
          <p:nvPr/>
        </p:nvSpPr>
        <p:spPr bwMode="auto">
          <a:xfrm>
            <a:off x="4735162" y="3749756"/>
            <a:ext cx="1650785" cy="1809416"/>
          </a:xfrm>
          <a:custGeom>
            <a:avLst/>
            <a:gdLst/>
            <a:ahLst/>
            <a:cxnLst>
              <a:cxn ang="0">
                <a:pos x="189" y="0"/>
              </a:cxn>
              <a:cxn ang="0">
                <a:pos x="179" y="46"/>
              </a:cxn>
              <a:cxn ang="0">
                <a:pos x="221" y="24"/>
              </a:cxn>
              <a:cxn ang="0">
                <a:pos x="219" y="89"/>
              </a:cxn>
              <a:cxn ang="0">
                <a:pos x="236" y="84"/>
              </a:cxn>
              <a:cxn ang="0">
                <a:pos x="258" y="93"/>
              </a:cxn>
              <a:cxn ang="0">
                <a:pos x="268" y="116"/>
              </a:cxn>
              <a:cxn ang="0">
                <a:pos x="258" y="138"/>
              </a:cxn>
              <a:cxn ang="0">
                <a:pos x="236" y="148"/>
              </a:cxn>
              <a:cxn ang="0">
                <a:pos x="218" y="142"/>
              </a:cxn>
              <a:cxn ang="0">
                <a:pos x="218" y="176"/>
              </a:cxn>
              <a:cxn ang="0">
                <a:pos x="0" y="294"/>
              </a:cxn>
              <a:cxn ang="0">
                <a:pos x="52" y="48"/>
              </a:cxn>
              <a:cxn ang="0">
                <a:pos x="77" y="39"/>
              </a:cxn>
              <a:cxn ang="0">
                <a:pos x="77" y="43"/>
              </a:cxn>
              <a:cxn ang="0">
                <a:pos x="86" y="65"/>
              </a:cxn>
              <a:cxn ang="0">
                <a:pos x="109" y="75"/>
              </a:cxn>
              <a:cxn ang="0">
                <a:pos x="131" y="65"/>
              </a:cxn>
              <a:cxn ang="0">
                <a:pos x="141" y="43"/>
              </a:cxn>
              <a:cxn ang="0">
                <a:pos x="131" y="20"/>
              </a:cxn>
              <a:cxn ang="0">
                <a:pos x="131" y="20"/>
              </a:cxn>
              <a:cxn ang="0">
                <a:pos x="189" y="0"/>
              </a:cxn>
            </a:cxnLst>
            <a:rect l="0" t="0" r="r" b="b"/>
            <a:pathLst>
              <a:path w="268" h="294">
                <a:moveTo>
                  <a:pt x="189" y="0"/>
                </a:moveTo>
                <a:cubicBezTo>
                  <a:pt x="179" y="46"/>
                  <a:pt x="179" y="46"/>
                  <a:pt x="179" y="46"/>
                </a:cubicBezTo>
                <a:cubicBezTo>
                  <a:pt x="221" y="24"/>
                  <a:pt x="221" y="24"/>
                  <a:pt x="221" y="24"/>
                </a:cubicBezTo>
                <a:cubicBezTo>
                  <a:pt x="219" y="89"/>
                  <a:pt x="219" y="89"/>
                  <a:pt x="219" y="89"/>
                </a:cubicBezTo>
                <a:cubicBezTo>
                  <a:pt x="224" y="86"/>
                  <a:pt x="230" y="84"/>
                  <a:pt x="236" y="84"/>
                </a:cubicBezTo>
                <a:cubicBezTo>
                  <a:pt x="245" y="84"/>
                  <a:pt x="252" y="87"/>
                  <a:pt x="258" y="93"/>
                </a:cubicBezTo>
                <a:cubicBezTo>
                  <a:pt x="265" y="99"/>
                  <a:pt x="268" y="107"/>
                  <a:pt x="268" y="116"/>
                </a:cubicBezTo>
                <a:cubicBezTo>
                  <a:pt x="268" y="125"/>
                  <a:pt x="265" y="132"/>
                  <a:pt x="258" y="138"/>
                </a:cubicBezTo>
                <a:cubicBezTo>
                  <a:pt x="252" y="144"/>
                  <a:pt x="245" y="148"/>
                  <a:pt x="236" y="148"/>
                </a:cubicBezTo>
                <a:cubicBezTo>
                  <a:pt x="229" y="148"/>
                  <a:pt x="224" y="146"/>
                  <a:pt x="218" y="142"/>
                </a:cubicBezTo>
                <a:cubicBezTo>
                  <a:pt x="218" y="176"/>
                  <a:pt x="218" y="176"/>
                  <a:pt x="218" y="176"/>
                </a:cubicBezTo>
                <a:cubicBezTo>
                  <a:pt x="0" y="294"/>
                  <a:pt x="0" y="294"/>
                  <a:pt x="0" y="294"/>
                </a:cubicBezTo>
                <a:cubicBezTo>
                  <a:pt x="52" y="48"/>
                  <a:pt x="52" y="48"/>
                  <a:pt x="52" y="48"/>
                </a:cubicBezTo>
                <a:cubicBezTo>
                  <a:pt x="77" y="39"/>
                  <a:pt x="77" y="39"/>
                  <a:pt x="77" y="39"/>
                </a:cubicBezTo>
                <a:cubicBezTo>
                  <a:pt x="77" y="40"/>
                  <a:pt x="77" y="42"/>
                  <a:pt x="77" y="43"/>
                </a:cubicBezTo>
                <a:cubicBezTo>
                  <a:pt x="77" y="52"/>
                  <a:pt x="80" y="59"/>
                  <a:pt x="86" y="65"/>
                </a:cubicBezTo>
                <a:cubicBezTo>
                  <a:pt x="92" y="71"/>
                  <a:pt x="100" y="75"/>
                  <a:pt x="109" y="75"/>
                </a:cubicBezTo>
                <a:cubicBezTo>
                  <a:pt x="118" y="75"/>
                  <a:pt x="125" y="71"/>
                  <a:pt x="131" y="65"/>
                </a:cubicBezTo>
                <a:cubicBezTo>
                  <a:pt x="137" y="59"/>
                  <a:pt x="141" y="52"/>
                  <a:pt x="141" y="43"/>
                </a:cubicBezTo>
                <a:cubicBezTo>
                  <a:pt x="141" y="34"/>
                  <a:pt x="137" y="26"/>
                  <a:pt x="131" y="20"/>
                </a:cubicBezTo>
                <a:cubicBezTo>
                  <a:pt x="131" y="20"/>
                  <a:pt x="131" y="20"/>
                  <a:pt x="131" y="20"/>
                </a:cubicBezTo>
                <a:lnTo>
                  <a:pt x="189" y="0"/>
                </a:lnTo>
                <a:close/>
              </a:path>
            </a:pathLst>
          </a:custGeom>
          <a:solidFill>
            <a:schemeClr val="accent6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Freeform 8"/>
          <p:cNvSpPr/>
          <p:nvPr/>
        </p:nvSpPr>
        <p:spPr bwMode="auto">
          <a:xfrm>
            <a:off x="6076955" y="3671455"/>
            <a:ext cx="1360840" cy="1875020"/>
          </a:xfrm>
          <a:custGeom>
            <a:avLst/>
            <a:gdLst/>
            <a:ahLst/>
            <a:cxnLst>
              <a:cxn ang="0">
                <a:pos x="3" y="37"/>
              </a:cxn>
              <a:cxn ang="0">
                <a:pos x="44" y="59"/>
              </a:cxn>
              <a:cxn ang="0">
                <a:pos x="35" y="12"/>
              </a:cxn>
              <a:cxn ang="0">
                <a:pos x="94" y="32"/>
              </a:cxn>
              <a:cxn ang="0">
                <a:pos x="94" y="32"/>
              </a:cxn>
              <a:cxn ang="0">
                <a:pos x="103" y="9"/>
              </a:cxn>
              <a:cxn ang="0">
                <a:pos x="126" y="0"/>
              </a:cxn>
              <a:cxn ang="0">
                <a:pos x="148" y="9"/>
              </a:cxn>
              <a:cxn ang="0">
                <a:pos x="158" y="32"/>
              </a:cxn>
              <a:cxn ang="0">
                <a:pos x="151" y="51"/>
              </a:cxn>
              <a:cxn ang="0">
                <a:pos x="173" y="59"/>
              </a:cxn>
              <a:cxn ang="0">
                <a:pos x="174" y="59"/>
              </a:cxn>
              <a:cxn ang="0">
                <a:pos x="221" y="304"/>
              </a:cxn>
              <a:cxn ang="0">
                <a:pos x="220" y="305"/>
              </a:cxn>
              <a:cxn ang="0">
                <a:pos x="0" y="189"/>
              </a:cxn>
              <a:cxn ang="0">
                <a:pos x="0" y="155"/>
              </a:cxn>
              <a:cxn ang="0">
                <a:pos x="18" y="161"/>
              </a:cxn>
              <a:cxn ang="0">
                <a:pos x="40" y="151"/>
              </a:cxn>
              <a:cxn ang="0">
                <a:pos x="50" y="129"/>
              </a:cxn>
              <a:cxn ang="0">
                <a:pos x="40" y="106"/>
              </a:cxn>
              <a:cxn ang="0">
                <a:pos x="18" y="97"/>
              </a:cxn>
              <a:cxn ang="0">
                <a:pos x="1" y="102"/>
              </a:cxn>
              <a:cxn ang="0">
                <a:pos x="3" y="37"/>
              </a:cxn>
            </a:cxnLst>
            <a:rect l="0" t="0" r="r" b="b"/>
            <a:pathLst>
              <a:path w="221" h="305">
                <a:moveTo>
                  <a:pt x="3" y="37"/>
                </a:moveTo>
                <a:cubicBezTo>
                  <a:pt x="44" y="59"/>
                  <a:pt x="44" y="59"/>
                  <a:pt x="44" y="59"/>
                </a:cubicBezTo>
                <a:cubicBezTo>
                  <a:pt x="35" y="12"/>
                  <a:pt x="35" y="12"/>
                  <a:pt x="35" y="1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32"/>
                  <a:pt x="94" y="32"/>
                  <a:pt x="94" y="32"/>
                </a:cubicBezTo>
                <a:cubicBezTo>
                  <a:pt x="94" y="23"/>
                  <a:pt x="97" y="15"/>
                  <a:pt x="103" y="9"/>
                </a:cubicBezTo>
                <a:cubicBezTo>
                  <a:pt x="110" y="3"/>
                  <a:pt x="117" y="0"/>
                  <a:pt x="126" y="0"/>
                </a:cubicBezTo>
                <a:cubicBezTo>
                  <a:pt x="135" y="0"/>
                  <a:pt x="142" y="3"/>
                  <a:pt x="148" y="9"/>
                </a:cubicBezTo>
                <a:cubicBezTo>
                  <a:pt x="155" y="15"/>
                  <a:pt x="158" y="23"/>
                  <a:pt x="158" y="32"/>
                </a:cubicBezTo>
                <a:cubicBezTo>
                  <a:pt x="158" y="39"/>
                  <a:pt x="155" y="46"/>
                  <a:pt x="151" y="51"/>
                </a:cubicBezTo>
                <a:cubicBezTo>
                  <a:pt x="173" y="59"/>
                  <a:pt x="173" y="59"/>
                  <a:pt x="173" y="59"/>
                </a:cubicBezTo>
                <a:cubicBezTo>
                  <a:pt x="174" y="59"/>
                  <a:pt x="174" y="59"/>
                  <a:pt x="174" y="59"/>
                </a:cubicBezTo>
                <a:cubicBezTo>
                  <a:pt x="221" y="304"/>
                  <a:pt x="221" y="304"/>
                  <a:pt x="221" y="304"/>
                </a:cubicBezTo>
                <a:cubicBezTo>
                  <a:pt x="220" y="305"/>
                  <a:pt x="220" y="305"/>
                  <a:pt x="220" y="305"/>
                </a:cubicBezTo>
                <a:cubicBezTo>
                  <a:pt x="0" y="189"/>
                  <a:pt x="0" y="189"/>
                  <a:pt x="0" y="189"/>
                </a:cubicBezTo>
                <a:cubicBezTo>
                  <a:pt x="0" y="155"/>
                  <a:pt x="0" y="155"/>
                  <a:pt x="0" y="155"/>
                </a:cubicBezTo>
                <a:cubicBezTo>
                  <a:pt x="6" y="159"/>
                  <a:pt x="11" y="161"/>
                  <a:pt x="18" y="161"/>
                </a:cubicBezTo>
                <a:cubicBezTo>
                  <a:pt x="27" y="161"/>
                  <a:pt x="34" y="157"/>
                  <a:pt x="40" y="151"/>
                </a:cubicBezTo>
                <a:cubicBezTo>
                  <a:pt x="47" y="145"/>
                  <a:pt x="50" y="138"/>
                  <a:pt x="50" y="129"/>
                </a:cubicBezTo>
                <a:cubicBezTo>
                  <a:pt x="50" y="120"/>
                  <a:pt x="47" y="112"/>
                  <a:pt x="40" y="106"/>
                </a:cubicBezTo>
                <a:cubicBezTo>
                  <a:pt x="34" y="100"/>
                  <a:pt x="27" y="97"/>
                  <a:pt x="18" y="97"/>
                </a:cubicBezTo>
                <a:cubicBezTo>
                  <a:pt x="12" y="97"/>
                  <a:pt x="6" y="99"/>
                  <a:pt x="1" y="102"/>
                </a:cubicBezTo>
                <a:lnTo>
                  <a:pt x="3" y="37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Freeform 9"/>
          <p:cNvSpPr/>
          <p:nvPr/>
        </p:nvSpPr>
        <p:spPr bwMode="auto">
          <a:xfrm>
            <a:off x="6212403" y="2791086"/>
            <a:ext cx="1957662" cy="1242253"/>
          </a:xfrm>
          <a:custGeom>
            <a:avLst/>
            <a:gdLst/>
            <a:ahLst/>
            <a:cxnLst>
              <a:cxn ang="0">
                <a:pos x="13" y="155"/>
              </a:cxn>
              <a:cxn ang="0">
                <a:pos x="45" y="124"/>
              </a:cxn>
              <a:cxn ang="0">
                <a:pos x="0" y="117"/>
              </a:cxn>
              <a:cxn ang="0">
                <a:pos x="34" y="70"/>
              </a:cxn>
              <a:cxn ang="0">
                <a:pos x="15" y="60"/>
              </a:cxn>
              <a:cxn ang="0">
                <a:pos x="6" y="38"/>
              </a:cxn>
              <a:cxn ang="0">
                <a:pos x="15" y="15"/>
              </a:cxn>
              <a:cxn ang="0">
                <a:pos x="38" y="6"/>
              </a:cxn>
              <a:cxn ang="0">
                <a:pos x="60" y="15"/>
              </a:cxn>
              <a:cxn ang="0">
                <a:pos x="66" y="24"/>
              </a:cxn>
              <a:cxn ang="0">
                <a:pos x="83" y="0"/>
              </a:cxn>
              <a:cxn ang="0">
                <a:pos x="318" y="36"/>
              </a:cxn>
              <a:cxn ang="0">
                <a:pos x="151" y="202"/>
              </a:cxn>
              <a:cxn ang="0">
                <a:pos x="129" y="194"/>
              </a:cxn>
              <a:cxn ang="0">
                <a:pos x="136" y="175"/>
              </a:cxn>
              <a:cxn ang="0">
                <a:pos x="126" y="152"/>
              </a:cxn>
              <a:cxn ang="0">
                <a:pos x="104" y="143"/>
              </a:cxn>
              <a:cxn ang="0">
                <a:pos x="81" y="152"/>
              </a:cxn>
              <a:cxn ang="0">
                <a:pos x="72" y="175"/>
              </a:cxn>
              <a:cxn ang="0">
                <a:pos x="72" y="175"/>
              </a:cxn>
              <a:cxn ang="0">
                <a:pos x="13" y="155"/>
              </a:cxn>
            </a:cxnLst>
            <a:rect l="0" t="0" r="r" b="b"/>
            <a:pathLst>
              <a:path w="318" h="201">
                <a:moveTo>
                  <a:pt x="13" y="155"/>
                </a:moveTo>
                <a:cubicBezTo>
                  <a:pt x="45" y="124"/>
                  <a:pt x="45" y="124"/>
                  <a:pt x="45" y="124"/>
                </a:cubicBezTo>
                <a:cubicBezTo>
                  <a:pt x="0" y="117"/>
                  <a:pt x="0" y="117"/>
                  <a:pt x="0" y="117"/>
                </a:cubicBezTo>
                <a:cubicBezTo>
                  <a:pt x="34" y="70"/>
                  <a:pt x="34" y="70"/>
                  <a:pt x="34" y="70"/>
                </a:cubicBezTo>
                <a:cubicBezTo>
                  <a:pt x="27" y="69"/>
                  <a:pt x="21" y="66"/>
                  <a:pt x="15" y="60"/>
                </a:cubicBezTo>
                <a:cubicBezTo>
                  <a:pt x="9" y="54"/>
                  <a:pt x="6" y="47"/>
                  <a:pt x="6" y="38"/>
                </a:cubicBezTo>
                <a:cubicBezTo>
                  <a:pt x="6" y="29"/>
                  <a:pt x="9" y="22"/>
                  <a:pt x="15" y="15"/>
                </a:cubicBezTo>
                <a:cubicBezTo>
                  <a:pt x="22" y="9"/>
                  <a:pt x="29" y="6"/>
                  <a:pt x="38" y="6"/>
                </a:cubicBezTo>
                <a:cubicBezTo>
                  <a:pt x="47" y="6"/>
                  <a:pt x="54" y="9"/>
                  <a:pt x="60" y="15"/>
                </a:cubicBezTo>
                <a:cubicBezTo>
                  <a:pt x="63" y="18"/>
                  <a:pt x="65" y="21"/>
                  <a:pt x="66" y="24"/>
                </a:cubicBezTo>
                <a:cubicBezTo>
                  <a:pt x="83" y="0"/>
                  <a:pt x="83" y="0"/>
                  <a:pt x="83" y="0"/>
                </a:cubicBezTo>
                <a:cubicBezTo>
                  <a:pt x="318" y="36"/>
                  <a:pt x="318" y="36"/>
                  <a:pt x="318" y="36"/>
                </a:cubicBezTo>
                <a:cubicBezTo>
                  <a:pt x="151" y="202"/>
                  <a:pt x="151" y="202"/>
                  <a:pt x="151" y="202"/>
                </a:cubicBezTo>
                <a:cubicBezTo>
                  <a:pt x="129" y="194"/>
                  <a:pt x="129" y="194"/>
                  <a:pt x="129" y="194"/>
                </a:cubicBezTo>
                <a:cubicBezTo>
                  <a:pt x="133" y="189"/>
                  <a:pt x="136" y="182"/>
                  <a:pt x="136" y="175"/>
                </a:cubicBezTo>
                <a:cubicBezTo>
                  <a:pt x="136" y="166"/>
                  <a:pt x="133" y="158"/>
                  <a:pt x="126" y="152"/>
                </a:cubicBezTo>
                <a:cubicBezTo>
                  <a:pt x="120" y="146"/>
                  <a:pt x="113" y="143"/>
                  <a:pt x="104" y="143"/>
                </a:cubicBezTo>
                <a:cubicBezTo>
                  <a:pt x="95" y="143"/>
                  <a:pt x="88" y="146"/>
                  <a:pt x="81" y="152"/>
                </a:cubicBezTo>
                <a:cubicBezTo>
                  <a:pt x="75" y="158"/>
                  <a:pt x="72" y="166"/>
                  <a:pt x="72" y="175"/>
                </a:cubicBezTo>
                <a:cubicBezTo>
                  <a:pt x="72" y="175"/>
                  <a:pt x="72" y="175"/>
                  <a:pt x="72" y="175"/>
                </a:cubicBezTo>
                <a:lnTo>
                  <a:pt x="13" y="155"/>
                </a:lnTo>
                <a:close/>
              </a:path>
            </a:pathLst>
          </a:custGeom>
          <a:solidFill>
            <a:schemeClr val="accent3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2" name="Group 81"/>
          <p:cNvGrpSpPr/>
          <p:nvPr/>
        </p:nvGrpSpPr>
        <p:grpSpPr>
          <a:xfrm flipV="1">
            <a:off x="4165859" y="4855756"/>
            <a:ext cx="606925" cy="290289"/>
            <a:chOff x="3376482" y="1459073"/>
            <a:chExt cx="455253" cy="221445"/>
          </a:xfrm>
        </p:grpSpPr>
        <p:cxnSp>
          <p:nvCxnSpPr>
            <p:cNvPr id="23" name="Straight Connector 18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6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9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6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59"/>
          <p:cNvGrpSpPr/>
          <p:nvPr/>
        </p:nvGrpSpPr>
        <p:grpSpPr>
          <a:xfrm>
            <a:off x="8387849" y="4941965"/>
            <a:ext cx="3034531" cy="877601"/>
            <a:chOff x="7154104" y="3227971"/>
            <a:chExt cx="2276195" cy="658322"/>
          </a:xfrm>
        </p:grpSpPr>
        <p:sp>
          <p:nvSpPr>
            <p:cNvPr id="26" name="TextBox 24"/>
            <p:cNvSpPr txBox="1"/>
            <p:nvPr/>
          </p:nvSpPr>
          <p:spPr>
            <a:xfrm>
              <a:off x="7154105" y="3453979"/>
              <a:ext cx="2276194" cy="4323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编写</a:t>
              </a:r>
              <a:r>
                <a:rPr lang="en-US" altLang="zh-CN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JSP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页面，实现前端的设计，跟后端代码连起来，实现正常跳转。</a:t>
              </a: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Rectangle 25"/>
            <p:cNvSpPr/>
            <p:nvPr/>
          </p:nvSpPr>
          <p:spPr>
            <a:xfrm>
              <a:off x="7154104" y="3227971"/>
              <a:ext cx="704612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JSP</a:t>
              </a: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的实现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8" name="Group 58"/>
          <p:cNvGrpSpPr/>
          <p:nvPr/>
        </p:nvGrpSpPr>
        <p:grpSpPr>
          <a:xfrm>
            <a:off x="8337056" y="3508391"/>
            <a:ext cx="3034531" cy="609540"/>
            <a:chOff x="7174424" y="1344594"/>
            <a:chExt cx="2276195" cy="457239"/>
          </a:xfrm>
        </p:grpSpPr>
        <p:sp>
          <p:nvSpPr>
            <p:cNvPr id="29" name="TextBox 27"/>
            <p:cNvSpPr txBox="1"/>
            <p:nvPr/>
          </p:nvSpPr>
          <p:spPr>
            <a:xfrm>
              <a:off x="7174424" y="1600395"/>
              <a:ext cx="2276195" cy="2014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添加</a:t>
              </a:r>
              <a:r>
                <a:rPr lang="en-US" altLang="zh-CN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Struts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，</a:t>
              </a:r>
              <a:r>
                <a:rPr lang="en-US" altLang="zh-CN" sz="1327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Hibernate,Spring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支持。</a:t>
              </a: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Rectangle 28"/>
            <p:cNvSpPr/>
            <p:nvPr/>
          </p:nvSpPr>
          <p:spPr>
            <a:xfrm>
              <a:off x="7174424" y="1344594"/>
              <a:ext cx="581966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添加支持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Group 56"/>
          <p:cNvGrpSpPr/>
          <p:nvPr/>
        </p:nvGrpSpPr>
        <p:grpSpPr>
          <a:xfrm>
            <a:off x="1835893" y="1323898"/>
            <a:ext cx="3034533" cy="593780"/>
            <a:chOff x="-296510" y="1368384"/>
            <a:chExt cx="2276196" cy="445417"/>
          </a:xfrm>
        </p:grpSpPr>
        <p:sp>
          <p:nvSpPr>
            <p:cNvPr id="32" name="TextBox 30"/>
            <p:cNvSpPr txBox="1"/>
            <p:nvPr/>
          </p:nvSpPr>
          <p:spPr>
            <a:xfrm>
              <a:off x="-296510" y="1611304"/>
              <a:ext cx="2276196" cy="2024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建立基于</a:t>
              </a:r>
              <a:r>
                <a:rPr lang="en-US" altLang="zh-CN" sz="1327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ssh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的项目架构</a:t>
              </a: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Rectangle 31"/>
            <p:cNvSpPr/>
            <p:nvPr/>
          </p:nvSpPr>
          <p:spPr>
            <a:xfrm>
              <a:off x="785252" y="1368384"/>
              <a:ext cx="1163932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搭建系统框架结构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Group 56"/>
          <p:cNvGrpSpPr/>
          <p:nvPr/>
        </p:nvGrpSpPr>
        <p:grpSpPr>
          <a:xfrm>
            <a:off x="944526" y="4293476"/>
            <a:ext cx="3034533" cy="1993883"/>
            <a:chOff x="-296510" y="1355992"/>
            <a:chExt cx="2276196" cy="1495688"/>
          </a:xfrm>
        </p:grpSpPr>
        <p:sp>
          <p:nvSpPr>
            <p:cNvPr id="35" name="TextBox 33"/>
            <p:cNvSpPr txBox="1"/>
            <p:nvPr/>
          </p:nvSpPr>
          <p:spPr>
            <a:xfrm>
              <a:off x="-296510" y="1611304"/>
              <a:ext cx="2276196" cy="12403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1.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设计数据库；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2.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建立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web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项目，引入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jar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，配置好环境；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3.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建立映设；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4.Dao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接口设计；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5.Action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实现；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  <a:p>
              <a:pPr algn="r">
                <a:lnSpc>
                  <a:spcPct val="150000"/>
                </a:lnSpc>
              </a:pP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6" name="Rectangle 34"/>
            <p:cNvSpPr/>
            <p:nvPr/>
          </p:nvSpPr>
          <p:spPr>
            <a:xfrm>
              <a:off x="-266982" y="1355992"/>
              <a:ext cx="290983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代码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Group 81"/>
          <p:cNvGrpSpPr/>
          <p:nvPr/>
        </p:nvGrpSpPr>
        <p:grpSpPr>
          <a:xfrm flipV="1">
            <a:off x="3863201" y="3372407"/>
            <a:ext cx="606925" cy="290289"/>
            <a:chOff x="3376482" y="1459073"/>
            <a:chExt cx="455253" cy="221445"/>
          </a:xfrm>
        </p:grpSpPr>
        <p:cxnSp>
          <p:nvCxnSpPr>
            <p:cNvPr id="38" name="Straight Connector 37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56"/>
          <p:cNvGrpSpPr/>
          <p:nvPr/>
        </p:nvGrpSpPr>
        <p:grpSpPr>
          <a:xfrm>
            <a:off x="733884" y="3166187"/>
            <a:ext cx="3034533" cy="875722"/>
            <a:chOff x="-296510" y="1385646"/>
            <a:chExt cx="2276196" cy="656913"/>
          </a:xfrm>
        </p:grpSpPr>
        <p:sp>
          <p:nvSpPr>
            <p:cNvPr id="41" name="TextBox 40"/>
            <p:cNvSpPr txBox="1"/>
            <p:nvPr/>
          </p:nvSpPr>
          <p:spPr>
            <a:xfrm>
              <a:off x="-296510" y="1611304"/>
              <a:ext cx="2276196" cy="4312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根据系统功能需要，用</a:t>
              </a:r>
              <a:r>
                <a:rPr lang="en-US" altLang="zh-CN" sz="1327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SQLyog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数据库，建立数据库。</a:t>
              </a: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-253118" y="1385646"/>
              <a:ext cx="727457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数据库设计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Group 81"/>
          <p:cNvGrpSpPr/>
          <p:nvPr/>
        </p:nvGrpSpPr>
        <p:grpSpPr>
          <a:xfrm flipH="1" flipV="1">
            <a:off x="7563142" y="5146045"/>
            <a:ext cx="606925" cy="290289"/>
            <a:chOff x="3376482" y="1459073"/>
            <a:chExt cx="455253" cy="221445"/>
          </a:xfrm>
        </p:grpSpPr>
        <p:cxnSp>
          <p:nvCxnSpPr>
            <p:cNvPr id="44" name="Straight Connector 43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81"/>
          <p:cNvGrpSpPr/>
          <p:nvPr/>
        </p:nvGrpSpPr>
        <p:grpSpPr>
          <a:xfrm>
            <a:off x="4954649" y="1934179"/>
            <a:ext cx="606925" cy="290289"/>
            <a:chOff x="3376482" y="1459073"/>
            <a:chExt cx="455253" cy="221445"/>
          </a:xfrm>
        </p:grpSpPr>
        <p:cxnSp>
          <p:nvCxnSpPr>
            <p:cNvPr id="50" name="Straight Connector 49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Freeform 181"/>
          <p:cNvSpPr/>
          <p:nvPr/>
        </p:nvSpPr>
        <p:spPr bwMode="auto">
          <a:xfrm>
            <a:off x="5932305" y="2224467"/>
            <a:ext cx="306231" cy="577096"/>
          </a:xfrm>
          <a:custGeom>
            <a:avLst/>
            <a:gdLst/>
            <a:ahLst/>
            <a:cxnLst>
              <a:cxn ang="0">
                <a:pos x="22" y="60"/>
              </a:cxn>
              <a:cxn ang="0">
                <a:pos x="22" y="67"/>
              </a:cxn>
              <a:cxn ang="0">
                <a:pos x="21" y="68"/>
              </a:cxn>
              <a:cxn ang="0">
                <a:pos x="16" y="68"/>
              </a:cxn>
              <a:cxn ang="0">
                <a:pos x="15" y="67"/>
              </a:cxn>
              <a:cxn ang="0">
                <a:pos x="15" y="60"/>
              </a:cxn>
              <a:cxn ang="0">
                <a:pos x="1" y="53"/>
              </a:cxn>
              <a:cxn ang="0">
                <a:pos x="1" y="52"/>
              </a:cxn>
              <a:cxn ang="0">
                <a:pos x="5" y="46"/>
              </a:cxn>
              <a:cxn ang="0">
                <a:pos x="6" y="46"/>
              </a:cxn>
              <a:cxn ang="0">
                <a:pos x="6" y="46"/>
              </a:cxn>
              <a:cxn ang="0">
                <a:pos x="19" y="51"/>
              </a:cxn>
              <a:cxn ang="0">
                <a:pos x="26" y="45"/>
              </a:cxn>
              <a:cxn ang="0">
                <a:pos x="17" y="38"/>
              </a:cxn>
              <a:cxn ang="0">
                <a:pos x="1" y="22"/>
              </a:cxn>
              <a:cxn ang="0">
                <a:pos x="15" y="8"/>
              </a:cxn>
              <a:cxn ang="0">
                <a:pos x="15" y="1"/>
              </a:cxn>
              <a:cxn ang="0">
                <a:pos x="16" y="0"/>
              </a:cxn>
              <a:cxn ang="0">
                <a:pos x="21" y="0"/>
              </a:cxn>
              <a:cxn ang="0">
                <a:pos x="22" y="1"/>
              </a:cxn>
              <a:cxn ang="0">
                <a:pos x="22" y="8"/>
              </a:cxn>
              <a:cxn ang="0">
                <a:pos x="34" y="13"/>
              </a:cxn>
              <a:cxn ang="0">
                <a:pos x="34" y="14"/>
              </a:cxn>
              <a:cxn ang="0">
                <a:pos x="31" y="20"/>
              </a:cxn>
              <a:cxn ang="0">
                <a:pos x="30" y="20"/>
              </a:cxn>
              <a:cxn ang="0">
                <a:pos x="29" y="20"/>
              </a:cxn>
              <a:cxn ang="0">
                <a:pos x="19" y="16"/>
              </a:cxn>
              <a:cxn ang="0">
                <a:pos x="11" y="22"/>
              </a:cxn>
              <a:cxn ang="0">
                <a:pos x="21" y="30"/>
              </a:cxn>
              <a:cxn ang="0">
                <a:pos x="36" y="45"/>
              </a:cxn>
              <a:cxn ang="0">
                <a:pos x="22" y="60"/>
              </a:cxn>
            </a:cxnLst>
            <a:rect l="0" t="0" r="r" b="b"/>
            <a:pathLst>
              <a:path w="36" h="68">
                <a:moveTo>
                  <a:pt x="22" y="60"/>
                </a:move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8"/>
                  <a:pt x="21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5" y="68"/>
                  <a:pt x="15" y="67"/>
                  <a:pt x="15" y="67"/>
                </a:cubicBezTo>
                <a:cubicBezTo>
                  <a:pt x="15" y="60"/>
                  <a:pt x="15" y="60"/>
                  <a:pt x="15" y="60"/>
                </a:cubicBezTo>
                <a:cubicBezTo>
                  <a:pt x="6" y="59"/>
                  <a:pt x="1" y="53"/>
                  <a:pt x="1" y="53"/>
                </a:cubicBezTo>
                <a:cubicBezTo>
                  <a:pt x="0" y="53"/>
                  <a:pt x="0" y="52"/>
                  <a:pt x="1" y="52"/>
                </a:cubicBezTo>
                <a:cubicBezTo>
                  <a:pt x="5" y="46"/>
                  <a:pt x="5" y="46"/>
                  <a:pt x="5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6" y="46"/>
                  <a:pt x="6" y="46"/>
                  <a:pt x="6" y="46"/>
                </a:cubicBezTo>
                <a:cubicBezTo>
                  <a:pt x="7" y="46"/>
                  <a:pt x="12" y="51"/>
                  <a:pt x="19" y="51"/>
                </a:cubicBezTo>
                <a:cubicBezTo>
                  <a:pt x="22" y="51"/>
                  <a:pt x="26" y="49"/>
                  <a:pt x="26" y="45"/>
                </a:cubicBezTo>
                <a:cubicBezTo>
                  <a:pt x="26" y="41"/>
                  <a:pt x="22" y="40"/>
                  <a:pt x="17" y="38"/>
                </a:cubicBezTo>
                <a:cubicBezTo>
                  <a:pt x="10" y="35"/>
                  <a:pt x="1" y="32"/>
                  <a:pt x="1" y="22"/>
                </a:cubicBezTo>
                <a:cubicBezTo>
                  <a:pt x="1" y="15"/>
                  <a:pt x="7" y="9"/>
                  <a:pt x="15" y="8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0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30" y="8"/>
                  <a:pt x="34" y="13"/>
                  <a:pt x="34" y="13"/>
                </a:cubicBezTo>
                <a:cubicBezTo>
                  <a:pt x="35" y="13"/>
                  <a:pt x="35" y="14"/>
                  <a:pt x="34" y="14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0" y="20"/>
                </a:cubicBezTo>
                <a:cubicBezTo>
                  <a:pt x="30" y="20"/>
                  <a:pt x="30" y="20"/>
                  <a:pt x="29" y="20"/>
                </a:cubicBezTo>
                <a:cubicBezTo>
                  <a:pt x="29" y="20"/>
                  <a:pt x="25" y="16"/>
                  <a:pt x="19" y="16"/>
                </a:cubicBezTo>
                <a:cubicBezTo>
                  <a:pt x="14" y="16"/>
                  <a:pt x="11" y="18"/>
                  <a:pt x="11" y="22"/>
                </a:cubicBezTo>
                <a:cubicBezTo>
                  <a:pt x="11" y="26"/>
                  <a:pt x="16" y="28"/>
                  <a:pt x="21" y="30"/>
                </a:cubicBezTo>
                <a:cubicBezTo>
                  <a:pt x="28" y="32"/>
                  <a:pt x="36" y="36"/>
                  <a:pt x="36" y="45"/>
                </a:cubicBezTo>
                <a:cubicBezTo>
                  <a:pt x="36" y="52"/>
                  <a:pt x="30" y="59"/>
                  <a:pt x="22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3" name="Freeform 91"/>
          <p:cNvSpPr>
            <a:spLocks noEditPoints="1"/>
          </p:cNvSpPr>
          <p:nvPr/>
        </p:nvSpPr>
        <p:spPr bwMode="auto">
          <a:xfrm>
            <a:off x="4735025" y="3093524"/>
            <a:ext cx="439247" cy="439223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Freeform 57"/>
          <p:cNvSpPr>
            <a:spLocks noEditPoints="1"/>
          </p:cNvSpPr>
          <p:nvPr/>
        </p:nvSpPr>
        <p:spPr bwMode="auto">
          <a:xfrm>
            <a:off x="5262482" y="4480070"/>
            <a:ext cx="416572" cy="369281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7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Freeform 83"/>
          <p:cNvSpPr>
            <a:spLocks noEditPoints="1"/>
          </p:cNvSpPr>
          <p:nvPr/>
        </p:nvSpPr>
        <p:spPr bwMode="auto">
          <a:xfrm>
            <a:off x="6548605" y="4241580"/>
            <a:ext cx="339691" cy="509508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7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Freeform 148"/>
          <p:cNvSpPr>
            <a:spLocks noEditPoints="1"/>
          </p:cNvSpPr>
          <p:nvPr/>
        </p:nvSpPr>
        <p:spPr bwMode="auto">
          <a:xfrm>
            <a:off x="6724571" y="3053841"/>
            <a:ext cx="496805" cy="478907"/>
          </a:xfrm>
          <a:custGeom>
            <a:avLst/>
            <a:gdLst/>
            <a:ahLst/>
            <a:cxnLst>
              <a:cxn ang="0">
                <a:pos x="16" y="54"/>
              </a:cxn>
              <a:cxn ang="0">
                <a:pos x="14" y="57"/>
              </a:cxn>
              <a:cxn ang="0">
                <a:pos x="2" y="57"/>
              </a:cxn>
              <a:cxn ang="0">
                <a:pos x="0" y="54"/>
              </a:cxn>
              <a:cxn ang="0">
                <a:pos x="0" y="29"/>
              </a:cxn>
              <a:cxn ang="0">
                <a:pos x="2" y="26"/>
              </a:cxn>
              <a:cxn ang="0">
                <a:pos x="14" y="26"/>
              </a:cxn>
              <a:cxn ang="0">
                <a:pos x="16" y="29"/>
              </a:cxn>
              <a:cxn ang="0">
                <a:pos x="16" y="54"/>
              </a:cxn>
              <a:cxn ang="0">
                <a:pos x="7" y="47"/>
              </a:cxn>
              <a:cxn ang="0">
                <a:pos x="5" y="49"/>
              </a:cxn>
              <a:cxn ang="0">
                <a:pos x="7" y="52"/>
              </a:cxn>
              <a:cxn ang="0">
                <a:pos x="10" y="49"/>
              </a:cxn>
              <a:cxn ang="0">
                <a:pos x="7" y="47"/>
              </a:cxn>
              <a:cxn ang="0">
                <a:pos x="62" y="35"/>
              </a:cxn>
              <a:cxn ang="0">
                <a:pos x="62" y="38"/>
              </a:cxn>
              <a:cxn ang="0">
                <a:pos x="61" y="43"/>
              </a:cxn>
              <a:cxn ang="0">
                <a:pos x="61" y="48"/>
              </a:cxn>
              <a:cxn ang="0">
                <a:pos x="59" y="52"/>
              </a:cxn>
              <a:cxn ang="0">
                <a:pos x="57" y="59"/>
              </a:cxn>
              <a:cxn ang="0">
                <a:pos x="49" y="62"/>
              </a:cxn>
              <a:cxn ang="0">
                <a:pos x="47" y="62"/>
              </a:cxn>
              <a:cxn ang="0">
                <a:pos x="44" y="62"/>
              </a:cxn>
              <a:cxn ang="0">
                <a:pos x="43" y="62"/>
              </a:cxn>
              <a:cxn ang="0">
                <a:pos x="28" y="59"/>
              </a:cxn>
              <a:cxn ang="0">
                <a:pos x="22" y="57"/>
              </a:cxn>
              <a:cxn ang="0">
                <a:pos x="19" y="54"/>
              </a:cxn>
              <a:cxn ang="0">
                <a:pos x="19" y="29"/>
              </a:cxn>
              <a:cxn ang="0">
                <a:pos x="21" y="26"/>
              </a:cxn>
              <a:cxn ang="0">
                <a:pos x="29" y="19"/>
              </a:cxn>
              <a:cxn ang="0">
                <a:pos x="33" y="14"/>
              </a:cxn>
              <a:cxn ang="0">
                <a:pos x="35" y="8"/>
              </a:cxn>
              <a:cxn ang="0">
                <a:pos x="38" y="1"/>
              </a:cxn>
              <a:cxn ang="0">
                <a:pos x="40" y="0"/>
              </a:cxn>
              <a:cxn ang="0">
                <a:pos x="49" y="11"/>
              </a:cxn>
              <a:cxn ang="0">
                <a:pos x="46" y="18"/>
              </a:cxn>
              <a:cxn ang="0">
                <a:pos x="45" y="21"/>
              </a:cxn>
              <a:cxn ang="0">
                <a:pos x="56" y="21"/>
              </a:cxn>
              <a:cxn ang="0">
                <a:pos x="64" y="29"/>
              </a:cxn>
              <a:cxn ang="0">
                <a:pos x="62" y="35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00" tIns="60949" rIns="121900" bIns="60949" numCol="1" anchor="t" anchorCtr="0" compatLnSpc="1">
            <a:prstTxWarp prst="textNoShape">
              <a:avLst/>
            </a:prstTxWarp>
          </a:bodyPr>
          <a:lstStyle/>
          <a:p>
            <a:endParaRPr lang="en-US" sz="1707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  <a:sym typeface="+mn-lt"/>
              </a:rPr>
              <a:t>系统框架</a:t>
            </a:r>
            <a:endParaRPr lang="zh-CN" altLang="en-US" dirty="0"/>
          </a:p>
        </p:txBody>
      </p:sp>
      <p:grpSp>
        <p:nvGrpSpPr>
          <p:cNvPr id="57" name="Group 81">
            <a:extLst>
              <a:ext uri="{FF2B5EF4-FFF2-40B4-BE49-F238E27FC236}">
                <a16:creationId xmlns:a16="http://schemas.microsoft.com/office/drawing/2014/main" id="{4A77C834-9431-4DEA-827B-5ED50A570D0E}"/>
              </a:ext>
            </a:extLst>
          </p:cNvPr>
          <p:cNvGrpSpPr/>
          <p:nvPr/>
        </p:nvGrpSpPr>
        <p:grpSpPr>
          <a:xfrm flipH="1" flipV="1">
            <a:off x="7715542" y="3895451"/>
            <a:ext cx="606925" cy="290289"/>
            <a:chOff x="3376482" y="1459073"/>
            <a:chExt cx="455253" cy="221445"/>
          </a:xfrm>
        </p:grpSpPr>
        <p:cxnSp>
          <p:nvCxnSpPr>
            <p:cNvPr id="58" name="Straight Connector 46">
              <a:extLst>
                <a:ext uri="{FF2B5EF4-FFF2-40B4-BE49-F238E27FC236}">
                  <a16:creationId xmlns:a16="http://schemas.microsoft.com/office/drawing/2014/main" id="{12C25258-8F49-471F-A6BB-032C1E503DB9}"/>
                </a:ext>
              </a:extLst>
            </p:cNvPr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47">
              <a:extLst>
                <a:ext uri="{FF2B5EF4-FFF2-40B4-BE49-F238E27FC236}">
                  <a16:creationId xmlns:a16="http://schemas.microsoft.com/office/drawing/2014/main" id="{4A7A6546-08A1-483C-AB3A-AF3996DA6B1A}"/>
                </a:ext>
              </a:extLst>
            </p:cNvPr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81">
            <a:extLst>
              <a:ext uri="{FF2B5EF4-FFF2-40B4-BE49-F238E27FC236}">
                <a16:creationId xmlns:a16="http://schemas.microsoft.com/office/drawing/2014/main" id="{90E95EEE-5E65-46FF-B53A-B12B2BE5C15D}"/>
              </a:ext>
            </a:extLst>
          </p:cNvPr>
          <p:cNvGrpSpPr/>
          <p:nvPr/>
        </p:nvGrpSpPr>
        <p:grpSpPr>
          <a:xfrm rot="7235460">
            <a:off x="6443562" y="1897051"/>
            <a:ext cx="606925" cy="290289"/>
            <a:chOff x="3376482" y="1459073"/>
            <a:chExt cx="455253" cy="221445"/>
          </a:xfrm>
        </p:grpSpPr>
        <p:cxnSp>
          <p:nvCxnSpPr>
            <p:cNvPr id="61" name="Straight Connector 49">
              <a:extLst>
                <a:ext uri="{FF2B5EF4-FFF2-40B4-BE49-F238E27FC236}">
                  <a16:creationId xmlns:a16="http://schemas.microsoft.com/office/drawing/2014/main" id="{2BEC5A32-506A-443B-82D1-F78ABA2ABA33}"/>
                </a:ext>
              </a:extLst>
            </p:cNvPr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50">
              <a:extLst>
                <a:ext uri="{FF2B5EF4-FFF2-40B4-BE49-F238E27FC236}">
                  <a16:creationId xmlns:a16="http://schemas.microsoft.com/office/drawing/2014/main" id="{F2BC2D5E-1285-4E8C-B0EA-C3E088F531CD}"/>
                </a:ext>
              </a:extLst>
            </p:cNvPr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58">
            <a:extLst>
              <a:ext uri="{FF2B5EF4-FFF2-40B4-BE49-F238E27FC236}">
                <a16:creationId xmlns:a16="http://schemas.microsoft.com/office/drawing/2014/main" id="{64B1613C-31BE-4511-B972-EB9AA6641E2C}"/>
              </a:ext>
            </a:extLst>
          </p:cNvPr>
          <p:cNvGrpSpPr/>
          <p:nvPr/>
        </p:nvGrpSpPr>
        <p:grpSpPr>
          <a:xfrm>
            <a:off x="7715542" y="1369349"/>
            <a:ext cx="3034531" cy="1223683"/>
            <a:chOff x="7174424" y="1344594"/>
            <a:chExt cx="2276195" cy="917931"/>
          </a:xfrm>
        </p:grpSpPr>
        <p:sp>
          <p:nvSpPr>
            <p:cNvPr id="64" name="TextBox 27">
              <a:extLst>
                <a:ext uri="{FF2B5EF4-FFF2-40B4-BE49-F238E27FC236}">
                  <a16:creationId xmlns:a16="http://schemas.microsoft.com/office/drawing/2014/main" id="{C5C8489C-04EA-402F-B861-4E307C57A8C5}"/>
                </a:ext>
              </a:extLst>
            </p:cNvPr>
            <p:cNvSpPr txBox="1"/>
            <p:nvPr/>
          </p:nvSpPr>
          <p:spPr>
            <a:xfrm>
              <a:off x="7174424" y="1600395"/>
              <a:ext cx="2276195" cy="6621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写一个拦截器类，改写与拦截器有关的类，改写</a:t>
              </a:r>
              <a:r>
                <a:rPr lang="en-US" altLang="zh-CN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login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和</a:t>
              </a:r>
              <a:r>
                <a:rPr lang="en-US" altLang="zh-CN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reg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中，做一些相关的修改，并在</a:t>
              </a:r>
              <a:r>
                <a:rPr lang="en-US" altLang="zh-CN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struts.xml</a:t>
              </a:r>
              <a:r>
                <a:rPr lang="zh-CN" altLang="en-US" sz="132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中配置拦截器。</a:t>
              </a:r>
              <a:endParaRPr lang="en-US" altLang="zh-CN" sz="132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5" name="Rectangle 28">
              <a:extLst>
                <a:ext uri="{FF2B5EF4-FFF2-40B4-BE49-F238E27FC236}">
                  <a16:creationId xmlns:a16="http://schemas.microsoft.com/office/drawing/2014/main" id="{0687013C-E463-4F9E-A425-19F2CA3533A1}"/>
                </a:ext>
              </a:extLst>
            </p:cNvPr>
            <p:cNvSpPr/>
            <p:nvPr/>
          </p:nvSpPr>
          <p:spPr>
            <a:xfrm>
              <a:off x="7174424" y="1344594"/>
              <a:ext cx="1018441" cy="23150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517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用户登录拦截器</a:t>
              </a:r>
              <a:endParaRPr lang="en-US" altLang="zh-CN" sz="1517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007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0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8" grpId="0" animBg="1"/>
      <p:bldP spid="19" grpId="0" animBg="1"/>
      <p:bldP spid="20" grpId="0" animBg="1"/>
      <p:bldP spid="21" grpId="0" animBg="1"/>
      <p:bldP spid="52" grpId="0" animBg="1"/>
      <p:bldP spid="53" grpId="0" animBg="1"/>
      <p:bldP spid="54" grpId="0" animBg="1"/>
      <p:bldP spid="55" grpId="0" animBg="1"/>
      <p:bldP spid="5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848787" y="1261682"/>
            <a:ext cx="7013097" cy="92185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5997" b="1" dirty="0">
                <a:solidFill>
                  <a:schemeClr val="bg2"/>
                </a:solidFill>
                <a:latin typeface="+mj-ea"/>
                <a:ea typeface="+mj-ea"/>
              </a:rPr>
              <a:t>系统演示</a:t>
            </a:r>
          </a:p>
        </p:txBody>
      </p:sp>
      <p:sp>
        <p:nvSpPr>
          <p:cNvPr id="7" name="Freeform 5"/>
          <p:cNvSpPr/>
          <p:nvPr/>
        </p:nvSpPr>
        <p:spPr bwMode="auto">
          <a:xfrm>
            <a:off x="5592537" y="1209323"/>
            <a:ext cx="1926222" cy="1927808"/>
          </a:xfrm>
          <a:custGeom>
            <a:avLst/>
            <a:gdLst>
              <a:gd name="T0" fmla="*/ 0 w 2342"/>
              <a:gd name="T1" fmla="*/ 0 h 2342"/>
              <a:gd name="T2" fmla="*/ 1585388609 w 2342"/>
              <a:gd name="T3" fmla="*/ 0 h 2342"/>
              <a:gd name="T4" fmla="*/ 1585388609 w 2342"/>
              <a:gd name="T5" fmla="*/ 379775835 h 2342"/>
              <a:gd name="T6" fmla="*/ 1553572115 w 2342"/>
              <a:gd name="T7" fmla="*/ 379775835 h 2342"/>
              <a:gd name="T8" fmla="*/ 1553572115 w 2342"/>
              <a:gd name="T9" fmla="*/ 31873989 h 2342"/>
              <a:gd name="T10" fmla="*/ 31816493 w 2342"/>
              <a:gd name="T11" fmla="*/ 31873989 h 2342"/>
              <a:gd name="T12" fmla="*/ 31816493 w 2342"/>
              <a:gd name="T13" fmla="*/ 1556403041 h 2342"/>
              <a:gd name="T14" fmla="*/ 1553572115 w 2342"/>
              <a:gd name="T15" fmla="*/ 1556403041 h 2342"/>
              <a:gd name="T16" fmla="*/ 1553572115 w 2342"/>
              <a:gd name="T17" fmla="*/ 1106097090 h 2342"/>
              <a:gd name="T18" fmla="*/ 1585388609 w 2342"/>
              <a:gd name="T19" fmla="*/ 1106097090 h 2342"/>
              <a:gd name="T20" fmla="*/ 1585388609 w 2342"/>
              <a:gd name="T21" fmla="*/ 1588277029 h 2342"/>
              <a:gd name="T22" fmla="*/ 0 w 2342"/>
              <a:gd name="T23" fmla="*/ 1588277029 h 2342"/>
              <a:gd name="T24" fmla="*/ 0 w 2342"/>
              <a:gd name="T25" fmla="*/ 0 h 234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2342" h="2342">
                <a:moveTo>
                  <a:pt x="0" y="0"/>
                </a:moveTo>
                <a:lnTo>
                  <a:pt x="2342" y="0"/>
                </a:lnTo>
                <a:lnTo>
                  <a:pt x="2342" y="560"/>
                </a:lnTo>
                <a:lnTo>
                  <a:pt x="2295" y="560"/>
                </a:lnTo>
                <a:lnTo>
                  <a:pt x="2295" y="47"/>
                </a:lnTo>
                <a:lnTo>
                  <a:pt x="47" y="47"/>
                </a:lnTo>
                <a:lnTo>
                  <a:pt x="47" y="2295"/>
                </a:lnTo>
                <a:lnTo>
                  <a:pt x="2295" y="2295"/>
                </a:lnTo>
                <a:lnTo>
                  <a:pt x="2295" y="1631"/>
                </a:lnTo>
                <a:lnTo>
                  <a:pt x="2342" y="1631"/>
                </a:lnTo>
                <a:lnTo>
                  <a:pt x="2342" y="2342"/>
                </a:lnTo>
                <a:lnTo>
                  <a:pt x="0" y="234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/>
          <a:lstStyle/>
          <a:p>
            <a:endParaRPr lang="zh-CN" altLang="en-US" sz="1799">
              <a:solidFill>
                <a:schemeClr val="bg2"/>
              </a:solidFill>
            </a:endParaRPr>
          </a:p>
        </p:txBody>
      </p:sp>
      <p:sp>
        <p:nvSpPr>
          <p:cNvPr id="14" name="PA_文本框 1"/>
          <p:cNvSpPr txBox="1"/>
          <p:nvPr>
            <p:custDataLst>
              <p:tags r:id="rId1"/>
            </p:custDataLst>
          </p:nvPr>
        </p:nvSpPr>
        <p:spPr>
          <a:xfrm>
            <a:off x="5831150" y="1467673"/>
            <a:ext cx="1448994" cy="135351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eaLnBrk="1" hangingPunct="1">
              <a:buFont typeface="Arial" panose="020B0604020202020204" pitchFamily="34" charset="0"/>
              <a:buNone/>
              <a:defRPr sz="6000" b="1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en-US" altLang="zh-CN" sz="8796">
                <a:solidFill>
                  <a:schemeClr val="bg2"/>
                </a:solidFill>
              </a:rPr>
              <a:t>04</a:t>
            </a:r>
            <a:endParaRPr lang="zh-CN" altLang="en-US" sz="8796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68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:p15="http://schemas.microsoft.com/office/powerpoint/2012/main" xmlns=""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CUSTOM_TIMING_USED" val="0"/>
  <p:tag name="ISPRING_SLIDE_INDENT_LEVEL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自定义 2547">
      <a:dk1>
        <a:sysClr val="windowText" lastClr="000000"/>
      </a:dk1>
      <a:lt1>
        <a:sysClr val="window" lastClr="FFFFFF"/>
      </a:lt1>
      <a:dk2>
        <a:srgbClr val="265639"/>
      </a:dk2>
      <a:lt2>
        <a:srgbClr val="4A814F"/>
      </a:lt2>
      <a:accent1>
        <a:srgbClr val="4A814F"/>
      </a:accent1>
      <a:accent2>
        <a:srgbClr val="265639"/>
      </a:accent2>
      <a:accent3>
        <a:srgbClr val="4A814F"/>
      </a:accent3>
      <a:accent4>
        <a:srgbClr val="265639"/>
      </a:accent4>
      <a:accent5>
        <a:srgbClr val="4A814F"/>
      </a:accent5>
      <a:accent6>
        <a:srgbClr val="265639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528</Words>
  <Application>Microsoft Office PowerPoint</Application>
  <PresentationFormat>宽屏</PresentationFormat>
  <Paragraphs>61</Paragraphs>
  <Slides>10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微软雅黑</vt:lpstr>
      <vt:lpstr>Arial</vt:lpstr>
      <vt:lpstr>Arial Black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项目概述</vt:lpstr>
      <vt:lpstr>PowerPoint 演示文稿</vt:lpstr>
      <vt:lpstr>系统主要功能</vt:lpstr>
      <vt:lpstr>PowerPoint 演示文稿</vt:lpstr>
      <vt:lpstr>系统框架</vt:lpstr>
      <vt:lpstr>PowerPoint 演示文稿</vt:lpstr>
      <vt:lpstr>PowerPoint 演示文稿</vt:lpstr>
    </vt:vector>
  </TitlesOfParts>
  <Manager>风云办公</Manager>
  <Company>上海剑姬网络科技有限公司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>风云办公</dc:creator>
  <cp:keywords>风云办公</cp:keywords>
  <dc:description>风云办公 http://www.ppt118.com</dc:description>
  <cp:lastModifiedBy>惜 未</cp:lastModifiedBy>
  <cp:revision>60</cp:revision>
  <dcterms:created xsi:type="dcterms:W3CDTF">2015-05-05T08:02:14Z</dcterms:created>
  <dcterms:modified xsi:type="dcterms:W3CDTF">2019-12-29T14:00:01Z</dcterms:modified>
</cp:coreProperties>
</file>

<file path=docProps/thumbnail.jpeg>
</file>